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147375551" r:id="rId6"/>
    <p:sldId id="2147375553" r:id="rId7"/>
    <p:sldId id="2147375563" r:id="rId8"/>
    <p:sldId id="2147375552" r:id="rId9"/>
    <p:sldId id="2147375555" r:id="rId10"/>
    <p:sldId id="2147375558" r:id="rId11"/>
    <p:sldId id="2147375565" r:id="rId12"/>
    <p:sldId id="2147375556" r:id="rId13"/>
    <p:sldId id="2147375561" r:id="rId14"/>
    <p:sldId id="2147375557" r:id="rId15"/>
    <p:sldId id="2147375560" r:id="rId16"/>
    <p:sldId id="2147375562" r:id="rId17"/>
    <p:sldId id="2147375566" r:id="rId18"/>
    <p:sldId id="21473755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569"/>
    <a:srgbClr val="E8442E"/>
    <a:srgbClr val="B2B2B2"/>
    <a:srgbClr val="3199CC"/>
    <a:srgbClr val="F17E36"/>
    <a:srgbClr val="F3F5F5"/>
    <a:srgbClr val="F3F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795D21-3F12-4C15-9223-C0B8C2B9E542}" v="187" dt="2023-06-21T09:55:38.1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829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Jones  (Cotopaxi)" userId="29a5c5e0-a5e0-4463-b3e0-16df77be5711" providerId="ADAL" clId="{A1795D21-3F12-4C15-9223-C0B8C2B9E542}"/>
    <pc:docChg chg="undo redo custSel delSld modSld sldOrd">
      <pc:chgData name="Mark Jones  (Cotopaxi)" userId="29a5c5e0-a5e0-4463-b3e0-16df77be5711" providerId="ADAL" clId="{A1795D21-3F12-4C15-9223-C0B8C2B9E542}" dt="2023-06-21T10:35:23.063" v="7218" actId="20577"/>
      <pc:docMkLst>
        <pc:docMk/>
      </pc:docMkLst>
      <pc:sldChg chg="modSp mod modShow">
        <pc:chgData name="Mark Jones  (Cotopaxi)" userId="29a5c5e0-a5e0-4463-b3e0-16df77be5711" providerId="ADAL" clId="{A1795D21-3F12-4C15-9223-C0B8C2B9E542}" dt="2023-06-20T21:29:13.113" v="133" actId="1076"/>
        <pc:sldMkLst>
          <pc:docMk/>
          <pc:sldMk cId="3277543719" sldId="256"/>
        </pc:sldMkLst>
        <pc:spChg chg="mod">
          <ac:chgData name="Mark Jones  (Cotopaxi)" userId="29a5c5e0-a5e0-4463-b3e0-16df77be5711" providerId="ADAL" clId="{A1795D21-3F12-4C15-9223-C0B8C2B9E542}" dt="2023-06-20T21:29:09.497" v="132" actId="1076"/>
          <ac:spMkLst>
            <pc:docMk/>
            <pc:sldMk cId="3277543719" sldId="256"/>
            <ac:spMk id="13" creationId="{3718D523-39FA-C947-9C1E-6AE2A27E37D0}"/>
          </ac:spMkLst>
        </pc:spChg>
        <pc:picChg chg="mod">
          <ac:chgData name="Mark Jones  (Cotopaxi)" userId="29a5c5e0-a5e0-4463-b3e0-16df77be5711" providerId="ADAL" clId="{A1795D21-3F12-4C15-9223-C0B8C2B9E542}" dt="2023-06-20T21:29:13.113" v="133" actId="1076"/>
          <ac:picMkLst>
            <pc:docMk/>
            <pc:sldMk cId="3277543719" sldId="256"/>
            <ac:picMk id="9" creationId="{4E283C74-25EC-3743-9B22-6368D765F4B1}"/>
          </ac:picMkLst>
        </pc:picChg>
      </pc:sldChg>
      <pc:sldChg chg="addSp delSp modSp mod">
        <pc:chgData name="Mark Jones  (Cotopaxi)" userId="29a5c5e0-a5e0-4463-b3e0-16df77be5711" providerId="ADAL" clId="{A1795D21-3F12-4C15-9223-C0B8C2B9E542}" dt="2023-06-21T10:33:24.107" v="7216" actId="20577"/>
        <pc:sldMkLst>
          <pc:docMk/>
          <pc:sldMk cId="3339783483" sldId="2147375551"/>
        </pc:sldMkLst>
        <pc:spChg chg="add mod">
          <ac:chgData name="Mark Jones  (Cotopaxi)" userId="29a5c5e0-a5e0-4463-b3e0-16df77be5711" providerId="ADAL" clId="{A1795D21-3F12-4C15-9223-C0B8C2B9E542}" dt="2023-06-21T10:33:24.107" v="7216" actId="20577"/>
          <ac:spMkLst>
            <pc:docMk/>
            <pc:sldMk cId="3339783483" sldId="2147375551"/>
            <ac:spMk id="3" creationId="{CBBCC2CA-A535-114A-D15B-DA1EECA6AE84}"/>
          </ac:spMkLst>
        </pc:spChg>
        <pc:spChg chg="del mod">
          <ac:chgData name="Mark Jones  (Cotopaxi)" userId="29a5c5e0-a5e0-4463-b3e0-16df77be5711" providerId="ADAL" clId="{A1795D21-3F12-4C15-9223-C0B8C2B9E542}" dt="2023-06-20T21:30:35.802" v="160"/>
          <ac:spMkLst>
            <pc:docMk/>
            <pc:sldMk cId="3339783483" sldId="2147375551"/>
            <ac:spMk id="4" creationId="{D8A123DF-05BB-42F2-8E0D-C0745F75B8B0}"/>
          </ac:spMkLst>
        </pc:spChg>
        <pc:spChg chg="mod">
          <ac:chgData name="Mark Jones  (Cotopaxi)" userId="29a5c5e0-a5e0-4463-b3e0-16df77be5711" providerId="ADAL" clId="{A1795D21-3F12-4C15-9223-C0B8C2B9E542}" dt="2023-06-20T21:30:34.625" v="158" actId="20577"/>
          <ac:spMkLst>
            <pc:docMk/>
            <pc:sldMk cId="3339783483" sldId="2147375551"/>
            <ac:spMk id="12" creationId="{F267165B-3176-C44F-B82D-79543D6394DE}"/>
          </ac:spMkLst>
        </pc:spChg>
        <pc:picChg chg="add del mod">
          <ac:chgData name="Mark Jones  (Cotopaxi)" userId="29a5c5e0-a5e0-4463-b3e0-16df77be5711" providerId="ADAL" clId="{A1795D21-3F12-4C15-9223-C0B8C2B9E542}" dt="2023-06-20T21:30:15.989" v="139" actId="478"/>
          <ac:picMkLst>
            <pc:docMk/>
            <pc:sldMk cId="3339783483" sldId="2147375551"/>
            <ac:picMk id="2" creationId="{9A5E60BF-5CA5-0061-3AF2-71A8F12C547F}"/>
          </ac:picMkLst>
        </pc:picChg>
        <pc:picChg chg="add mod">
          <ac:chgData name="Mark Jones  (Cotopaxi)" userId="29a5c5e0-a5e0-4463-b3e0-16df77be5711" providerId="ADAL" clId="{A1795D21-3F12-4C15-9223-C0B8C2B9E542}" dt="2023-06-20T21:43:48.414" v="461" actId="1076"/>
          <ac:picMkLst>
            <pc:docMk/>
            <pc:sldMk cId="3339783483" sldId="2147375551"/>
            <ac:picMk id="5" creationId="{D3FAC5E6-53EF-8D9C-A835-14E92DFCE08F}"/>
          </ac:picMkLst>
        </pc:picChg>
        <pc:picChg chg="add mod">
          <ac:chgData name="Mark Jones  (Cotopaxi)" userId="29a5c5e0-a5e0-4463-b3e0-16df77be5711" providerId="ADAL" clId="{A1795D21-3F12-4C15-9223-C0B8C2B9E542}" dt="2023-06-20T21:44:33.614" v="466" actId="1076"/>
          <ac:picMkLst>
            <pc:docMk/>
            <pc:sldMk cId="3339783483" sldId="2147375551"/>
            <ac:picMk id="6" creationId="{395CC2CD-3434-FDDD-2BED-FC3604C233D4}"/>
          </ac:picMkLst>
        </pc:picChg>
      </pc:sldChg>
      <pc:sldChg chg="addSp delSp modSp mod">
        <pc:chgData name="Mark Jones  (Cotopaxi)" userId="29a5c5e0-a5e0-4463-b3e0-16df77be5711" providerId="ADAL" clId="{A1795D21-3F12-4C15-9223-C0B8C2B9E542}" dt="2023-06-21T09:54:09.525" v="7188" actId="20577"/>
        <pc:sldMkLst>
          <pc:docMk/>
          <pc:sldMk cId="2712994759" sldId="2147375552"/>
        </pc:sldMkLst>
        <pc:spChg chg="del">
          <ac:chgData name="Mark Jones  (Cotopaxi)" userId="29a5c5e0-a5e0-4463-b3e0-16df77be5711" providerId="ADAL" clId="{A1795D21-3F12-4C15-9223-C0B8C2B9E542}" dt="2023-06-20T22:06:25.302" v="541" actId="478"/>
          <ac:spMkLst>
            <pc:docMk/>
            <pc:sldMk cId="2712994759" sldId="2147375552"/>
            <ac:spMk id="3" creationId="{CBBCC2CA-A535-114A-D15B-DA1EECA6AE84}"/>
          </ac:spMkLst>
        </pc:spChg>
        <pc:spChg chg="add mod topLvl">
          <ac:chgData name="Mark Jones  (Cotopaxi)" userId="29a5c5e0-a5e0-4463-b3e0-16df77be5711" providerId="ADAL" clId="{A1795D21-3F12-4C15-9223-C0B8C2B9E542}" dt="2023-06-20T23:04:32.438" v="2306" actId="1038"/>
          <ac:spMkLst>
            <pc:docMk/>
            <pc:sldMk cId="2712994759" sldId="2147375552"/>
            <ac:spMk id="7" creationId="{EB8D661A-AFB2-D99F-0351-E1E91F0A4D18}"/>
          </ac:spMkLst>
        </pc:spChg>
        <pc:spChg chg="add mod topLvl">
          <ac:chgData name="Mark Jones  (Cotopaxi)" userId="29a5c5e0-a5e0-4463-b3e0-16df77be5711" providerId="ADAL" clId="{A1795D21-3F12-4C15-9223-C0B8C2B9E542}" dt="2023-06-20T23:04:32.438" v="2306" actId="1038"/>
          <ac:spMkLst>
            <pc:docMk/>
            <pc:sldMk cId="2712994759" sldId="2147375552"/>
            <ac:spMk id="8" creationId="{4B56E045-BA5E-30C4-4ED3-04EDFD2B5C67}"/>
          </ac:spMkLst>
        </pc:spChg>
        <pc:spChg chg="add mod topLvl">
          <ac:chgData name="Mark Jones  (Cotopaxi)" userId="29a5c5e0-a5e0-4463-b3e0-16df77be5711" providerId="ADAL" clId="{A1795D21-3F12-4C15-9223-C0B8C2B9E542}" dt="2023-06-20T23:04:32.438" v="2306" actId="1038"/>
          <ac:spMkLst>
            <pc:docMk/>
            <pc:sldMk cId="2712994759" sldId="2147375552"/>
            <ac:spMk id="9" creationId="{D3A14F93-9CB4-4827-7C54-32F48162BB4F}"/>
          </ac:spMkLst>
        </pc:spChg>
        <pc:spChg chg="add del mod">
          <ac:chgData name="Mark Jones  (Cotopaxi)" userId="29a5c5e0-a5e0-4463-b3e0-16df77be5711" providerId="ADAL" clId="{A1795D21-3F12-4C15-9223-C0B8C2B9E542}" dt="2023-06-20T22:29:58.473" v="1456" actId="478"/>
          <ac:spMkLst>
            <pc:docMk/>
            <pc:sldMk cId="2712994759" sldId="2147375552"/>
            <ac:spMk id="10" creationId="{CD73048E-5E88-D7BF-8739-84EFD6EC8724}"/>
          </ac:spMkLst>
        </pc:spChg>
        <pc:spChg chg="add del mod">
          <ac:chgData name="Mark Jones  (Cotopaxi)" userId="29a5c5e0-a5e0-4463-b3e0-16df77be5711" providerId="ADAL" clId="{A1795D21-3F12-4C15-9223-C0B8C2B9E542}" dt="2023-06-20T22:27:12.794" v="1328" actId="478"/>
          <ac:spMkLst>
            <pc:docMk/>
            <pc:sldMk cId="2712994759" sldId="2147375552"/>
            <ac:spMk id="11" creationId="{7D6AC8CE-E155-4464-4300-6F18F4B91E1A}"/>
          </ac:spMkLst>
        </pc:spChg>
        <pc:spChg chg="mod">
          <ac:chgData name="Mark Jones  (Cotopaxi)" userId="29a5c5e0-a5e0-4463-b3e0-16df77be5711" providerId="ADAL" clId="{A1795D21-3F12-4C15-9223-C0B8C2B9E542}" dt="2023-06-20T23:47:47.051" v="3818" actId="6549"/>
          <ac:spMkLst>
            <pc:docMk/>
            <pc:sldMk cId="2712994759" sldId="2147375552"/>
            <ac:spMk id="12" creationId="{F267165B-3176-C44F-B82D-79543D6394DE}"/>
          </ac:spMkLst>
        </pc:spChg>
        <pc:spChg chg="add del mod">
          <ac:chgData name="Mark Jones  (Cotopaxi)" userId="29a5c5e0-a5e0-4463-b3e0-16df77be5711" providerId="ADAL" clId="{A1795D21-3F12-4C15-9223-C0B8C2B9E542}" dt="2023-06-20T22:27:16.226" v="1329" actId="478"/>
          <ac:spMkLst>
            <pc:docMk/>
            <pc:sldMk cId="2712994759" sldId="2147375552"/>
            <ac:spMk id="13" creationId="{7241A82F-0E7B-5966-B726-731E2FB2C550}"/>
          </ac:spMkLst>
        </pc:spChg>
        <pc:spChg chg="add del mod">
          <ac:chgData name="Mark Jones  (Cotopaxi)" userId="29a5c5e0-a5e0-4463-b3e0-16df77be5711" providerId="ADAL" clId="{A1795D21-3F12-4C15-9223-C0B8C2B9E542}" dt="2023-06-20T22:22:44.562" v="1003" actId="478"/>
          <ac:spMkLst>
            <pc:docMk/>
            <pc:sldMk cId="2712994759" sldId="2147375552"/>
            <ac:spMk id="14" creationId="{E82412E6-4378-6D4B-8C31-B492F88970B4}"/>
          </ac:spMkLst>
        </pc:spChg>
        <pc:spChg chg="add del mod topLvl">
          <ac:chgData name="Mark Jones  (Cotopaxi)" userId="29a5c5e0-a5e0-4463-b3e0-16df77be5711" providerId="ADAL" clId="{A1795D21-3F12-4C15-9223-C0B8C2B9E542}" dt="2023-06-20T23:04:32.438" v="2306" actId="1038"/>
          <ac:spMkLst>
            <pc:docMk/>
            <pc:sldMk cId="2712994759" sldId="2147375552"/>
            <ac:spMk id="15" creationId="{439C4FE5-004A-31DB-9C5F-5559C9BD9608}"/>
          </ac:spMkLst>
        </pc:spChg>
        <pc:spChg chg="add del mod topLvl">
          <ac:chgData name="Mark Jones  (Cotopaxi)" userId="29a5c5e0-a5e0-4463-b3e0-16df77be5711" providerId="ADAL" clId="{A1795D21-3F12-4C15-9223-C0B8C2B9E542}" dt="2023-06-20T23:04:32.438" v="2306" actId="1038"/>
          <ac:spMkLst>
            <pc:docMk/>
            <pc:sldMk cId="2712994759" sldId="2147375552"/>
            <ac:spMk id="17" creationId="{D7588855-79AD-6E64-1B81-E849AEB6A087}"/>
          </ac:spMkLst>
        </pc:spChg>
        <pc:spChg chg="add del mod topLvl">
          <ac:chgData name="Mark Jones  (Cotopaxi)" userId="29a5c5e0-a5e0-4463-b3e0-16df77be5711" providerId="ADAL" clId="{A1795D21-3F12-4C15-9223-C0B8C2B9E542}" dt="2023-06-20T23:04:32.438" v="2306" actId="1038"/>
          <ac:spMkLst>
            <pc:docMk/>
            <pc:sldMk cId="2712994759" sldId="2147375552"/>
            <ac:spMk id="18" creationId="{8510B2EE-2C7A-6751-EDE4-724D10615437}"/>
          </ac:spMkLst>
        </pc:spChg>
        <pc:spChg chg="add del mod">
          <ac:chgData name="Mark Jones  (Cotopaxi)" userId="29a5c5e0-a5e0-4463-b3e0-16df77be5711" providerId="ADAL" clId="{A1795D21-3F12-4C15-9223-C0B8C2B9E542}" dt="2023-06-20T22:28:28.212" v="1356" actId="478"/>
          <ac:spMkLst>
            <pc:docMk/>
            <pc:sldMk cId="2712994759" sldId="2147375552"/>
            <ac:spMk id="19" creationId="{70A92DE7-89E6-D5F0-FEF8-DAE3EFE95DCB}"/>
          </ac:spMkLst>
        </pc:spChg>
        <pc:spChg chg="add del mod">
          <ac:chgData name="Mark Jones  (Cotopaxi)" userId="29a5c5e0-a5e0-4463-b3e0-16df77be5711" providerId="ADAL" clId="{A1795D21-3F12-4C15-9223-C0B8C2B9E542}" dt="2023-06-20T22:28:30.697" v="1357" actId="478"/>
          <ac:spMkLst>
            <pc:docMk/>
            <pc:sldMk cId="2712994759" sldId="2147375552"/>
            <ac:spMk id="20" creationId="{2BED1151-C188-D463-18D6-731E4841A1B1}"/>
          </ac:spMkLst>
        </pc:spChg>
        <pc:spChg chg="add del mod">
          <ac:chgData name="Mark Jones  (Cotopaxi)" userId="29a5c5e0-a5e0-4463-b3e0-16df77be5711" providerId="ADAL" clId="{A1795D21-3F12-4C15-9223-C0B8C2B9E542}" dt="2023-06-20T22:30:10.640" v="1457" actId="478"/>
          <ac:spMkLst>
            <pc:docMk/>
            <pc:sldMk cId="2712994759" sldId="2147375552"/>
            <ac:spMk id="21" creationId="{22AA0F55-2443-B7B4-A3F7-422D7CB42165}"/>
          </ac:spMkLst>
        </pc:spChg>
        <pc:spChg chg="add del mod">
          <ac:chgData name="Mark Jones  (Cotopaxi)" userId="29a5c5e0-a5e0-4463-b3e0-16df77be5711" providerId="ADAL" clId="{A1795D21-3F12-4C15-9223-C0B8C2B9E542}" dt="2023-06-20T22:30:12.140" v="1458" actId="478"/>
          <ac:spMkLst>
            <pc:docMk/>
            <pc:sldMk cId="2712994759" sldId="2147375552"/>
            <ac:spMk id="22" creationId="{62CB815C-A1CE-EF91-5E50-B060226FD0A5}"/>
          </ac:spMkLst>
        </pc:spChg>
        <pc:spChg chg="add mod topLvl">
          <ac:chgData name="Mark Jones  (Cotopaxi)" userId="29a5c5e0-a5e0-4463-b3e0-16df77be5711" providerId="ADAL" clId="{A1795D21-3F12-4C15-9223-C0B8C2B9E542}" dt="2023-06-20T23:04:32.438" v="2306" actId="1038"/>
          <ac:spMkLst>
            <pc:docMk/>
            <pc:sldMk cId="2712994759" sldId="2147375552"/>
            <ac:spMk id="23" creationId="{AE6536F9-15E7-C572-D15A-DBF6FEF94132}"/>
          </ac:spMkLst>
        </pc:spChg>
        <pc:spChg chg="add del mod topLvl">
          <ac:chgData name="Mark Jones  (Cotopaxi)" userId="29a5c5e0-a5e0-4463-b3e0-16df77be5711" providerId="ADAL" clId="{A1795D21-3F12-4C15-9223-C0B8C2B9E542}" dt="2023-06-20T23:04:32.438" v="2306" actId="1038"/>
          <ac:spMkLst>
            <pc:docMk/>
            <pc:sldMk cId="2712994759" sldId="2147375552"/>
            <ac:spMk id="24" creationId="{E4F60957-B637-9884-C246-CABD28D2B722}"/>
          </ac:spMkLst>
        </pc:spChg>
        <pc:spChg chg="add del mod topLvl">
          <ac:chgData name="Mark Jones  (Cotopaxi)" userId="29a5c5e0-a5e0-4463-b3e0-16df77be5711" providerId="ADAL" clId="{A1795D21-3F12-4C15-9223-C0B8C2B9E542}" dt="2023-06-20T23:04:32.438" v="2306" actId="1038"/>
          <ac:spMkLst>
            <pc:docMk/>
            <pc:sldMk cId="2712994759" sldId="2147375552"/>
            <ac:spMk id="25" creationId="{475B3C0D-9F4C-6FA7-47B8-F13C08F50ADE}"/>
          </ac:spMkLst>
        </pc:spChg>
        <pc:spChg chg="add mod topLvl">
          <ac:chgData name="Mark Jones  (Cotopaxi)" userId="29a5c5e0-a5e0-4463-b3e0-16df77be5711" providerId="ADAL" clId="{A1795D21-3F12-4C15-9223-C0B8C2B9E542}" dt="2023-06-20T23:04:32.438" v="2306" actId="1038"/>
          <ac:spMkLst>
            <pc:docMk/>
            <pc:sldMk cId="2712994759" sldId="2147375552"/>
            <ac:spMk id="26" creationId="{50D44A27-65DA-C188-5012-17DA9111B2BE}"/>
          </ac:spMkLst>
        </pc:spChg>
        <pc:spChg chg="add del mod topLvl">
          <ac:chgData name="Mark Jones  (Cotopaxi)" userId="29a5c5e0-a5e0-4463-b3e0-16df77be5711" providerId="ADAL" clId="{A1795D21-3F12-4C15-9223-C0B8C2B9E542}" dt="2023-06-20T23:04:32.438" v="2306" actId="1038"/>
          <ac:spMkLst>
            <pc:docMk/>
            <pc:sldMk cId="2712994759" sldId="2147375552"/>
            <ac:spMk id="27" creationId="{2A7BF537-13FA-E761-59D4-55B82934AB99}"/>
          </ac:spMkLst>
        </pc:spChg>
        <pc:spChg chg="add del mod topLvl">
          <ac:chgData name="Mark Jones  (Cotopaxi)" userId="29a5c5e0-a5e0-4463-b3e0-16df77be5711" providerId="ADAL" clId="{A1795D21-3F12-4C15-9223-C0B8C2B9E542}" dt="2023-06-20T23:04:32.438" v="2306" actId="1038"/>
          <ac:spMkLst>
            <pc:docMk/>
            <pc:sldMk cId="2712994759" sldId="2147375552"/>
            <ac:spMk id="28" creationId="{23B62507-1A99-CAE9-597A-D1056EAEE534}"/>
          </ac:spMkLst>
        </pc:spChg>
        <pc:spChg chg="add del mod">
          <ac:chgData name="Mark Jones  (Cotopaxi)" userId="29a5c5e0-a5e0-4463-b3e0-16df77be5711" providerId="ADAL" clId="{A1795D21-3F12-4C15-9223-C0B8C2B9E542}" dt="2023-06-20T22:15:21.672" v="693" actId="478"/>
          <ac:spMkLst>
            <pc:docMk/>
            <pc:sldMk cId="2712994759" sldId="2147375552"/>
            <ac:spMk id="29" creationId="{585C58F8-7CEC-8AB2-A55C-DF317E9DE92D}"/>
          </ac:spMkLst>
        </pc:spChg>
        <pc:spChg chg="add del mod">
          <ac:chgData name="Mark Jones  (Cotopaxi)" userId="29a5c5e0-a5e0-4463-b3e0-16df77be5711" providerId="ADAL" clId="{A1795D21-3F12-4C15-9223-C0B8C2B9E542}" dt="2023-06-20T22:15:23.473" v="694" actId="478"/>
          <ac:spMkLst>
            <pc:docMk/>
            <pc:sldMk cId="2712994759" sldId="2147375552"/>
            <ac:spMk id="30" creationId="{AAB92BCD-327E-E2B1-30BD-4327F297B7F9}"/>
          </ac:spMkLst>
        </pc:spChg>
        <pc:spChg chg="add del mod">
          <ac:chgData name="Mark Jones  (Cotopaxi)" userId="29a5c5e0-a5e0-4463-b3e0-16df77be5711" providerId="ADAL" clId="{A1795D21-3F12-4C15-9223-C0B8C2B9E542}" dt="2023-06-20T22:15:25.171" v="695" actId="478"/>
          <ac:spMkLst>
            <pc:docMk/>
            <pc:sldMk cId="2712994759" sldId="2147375552"/>
            <ac:spMk id="31" creationId="{7F21CECA-A22A-E0BE-93AF-C1E986D8B712}"/>
          </ac:spMkLst>
        </pc:spChg>
        <pc:spChg chg="add mod topLvl">
          <ac:chgData name="Mark Jones  (Cotopaxi)" userId="29a5c5e0-a5e0-4463-b3e0-16df77be5711" providerId="ADAL" clId="{A1795D21-3F12-4C15-9223-C0B8C2B9E542}" dt="2023-06-20T23:04:32.438" v="2306" actId="1038"/>
          <ac:spMkLst>
            <pc:docMk/>
            <pc:sldMk cId="2712994759" sldId="2147375552"/>
            <ac:spMk id="32" creationId="{08E4A6E8-AF62-DA2C-09E1-E3E264CFBD59}"/>
          </ac:spMkLst>
        </pc:spChg>
        <pc:spChg chg="add del mod">
          <ac:chgData name="Mark Jones  (Cotopaxi)" userId="29a5c5e0-a5e0-4463-b3e0-16df77be5711" providerId="ADAL" clId="{A1795D21-3F12-4C15-9223-C0B8C2B9E542}" dt="2023-06-20T22:15:07.652" v="687" actId="478"/>
          <ac:spMkLst>
            <pc:docMk/>
            <pc:sldMk cId="2712994759" sldId="2147375552"/>
            <ac:spMk id="33" creationId="{24CEF25A-B56D-8E03-A1FB-E8E22B9FA878}"/>
          </ac:spMkLst>
        </pc:spChg>
        <pc:spChg chg="add del mod topLvl">
          <ac:chgData name="Mark Jones  (Cotopaxi)" userId="29a5c5e0-a5e0-4463-b3e0-16df77be5711" providerId="ADAL" clId="{A1795D21-3F12-4C15-9223-C0B8C2B9E542}" dt="2023-06-20T23:04:32.438" v="2306" actId="1038"/>
          <ac:spMkLst>
            <pc:docMk/>
            <pc:sldMk cId="2712994759" sldId="2147375552"/>
            <ac:spMk id="34" creationId="{086FC125-FCD5-CA43-2E20-CF226F22BF10}"/>
          </ac:spMkLst>
        </pc:spChg>
        <pc:spChg chg="add del mod">
          <ac:chgData name="Mark Jones  (Cotopaxi)" userId="29a5c5e0-a5e0-4463-b3e0-16df77be5711" providerId="ADAL" clId="{A1795D21-3F12-4C15-9223-C0B8C2B9E542}" dt="2023-06-20T22:22:56.404" v="1005" actId="478"/>
          <ac:spMkLst>
            <pc:docMk/>
            <pc:sldMk cId="2712994759" sldId="2147375552"/>
            <ac:spMk id="35" creationId="{4C863595-9C7E-AA39-008D-FA584E2C434D}"/>
          </ac:spMkLst>
        </pc:spChg>
        <pc:spChg chg="add del mod">
          <ac:chgData name="Mark Jones  (Cotopaxi)" userId="29a5c5e0-a5e0-4463-b3e0-16df77be5711" providerId="ADAL" clId="{A1795D21-3F12-4C15-9223-C0B8C2B9E542}" dt="2023-06-20T22:16:12.635" v="736" actId="478"/>
          <ac:spMkLst>
            <pc:docMk/>
            <pc:sldMk cId="2712994759" sldId="2147375552"/>
            <ac:spMk id="36" creationId="{F9E7E857-0B64-1912-B3B7-165F49FBEE16}"/>
          </ac:spMkLst>
        </pc:spChg>
        <pc:spChg chg="add mod topLvl">
          <ac:chgData name="Mark Jones  (Cotopaxi)" userId="29a5c5e0-a5e0-4463-b3e0-16df77be5711" providerId="ADAL" clId="{A1795D21-3F12-4C15-9223-C0B8C2B9E542}" dt="2023-06-21T09:53:55.714" v="7179" actId="20577"/>
          <ac:spMkLst>
            <pc:docMk/>
            <pc:sldMk cId="2712994759" sldId="2147375552"/>
            <ac:spMk id="37" creationId="{A36CA711-3E78-02D3-C0D2-40CFB90685F6}"/>
          </ac:spMkLst>
        </pc:spChg>
        <pc:spChg chg="add del mod">
          <ac:chgData name="Mark Jones  (Cotopaxi)" userId="29a5c5e0-a5e0-4463-b3e0-16df77be5711" providerId="ADAL" clId="{A1795D21-3F12-4C15-9223-C0B8C2B9E542}" dt="2023-06-20T22:24:21.310" v="1039" actId="478"/>
          <ac:spMkLst>
            <pc:docMk/>
            <pc:sldMk cId="2712994759" sldId="2147375552"/>
            <ac:spMk id="38" creationId="{C4DFF956-8622-1EDA-EB3D-617D9C948A7C}"/>
          </ac:spMkLst>
        </pc:spChg>
        <pc:spChg chg="add del mod">
          <ac:chgData name="Mark Jones  (Cotopaxi)" userId="29a5c5e0-a5e0-4463-b3e0-16df77be5711" providerId="ADAL" clId="{A1795D21-3F12-4C15-9223-C0B8C2B9E542}" dt="2023-06-20T22:30:14.344" v="1459" actId="478"/>
          <ac:spMkLst>
            <pc:docMk/>
            <pc:sldMk cId="2712994759" sldId="2147375552"/>
            <ac:spMk id="39" creationId="{D0347BA1-7A70-28E1-42F0-64677CF012CF}"/>
          </ac:spMkLst>
        </pc:spChg>
        <pc:spChg chg="add del mod">
          <ac:chgData name="Mark Jones  (Cotopaxi)" userId="29a5c5e0-a5e0-4463-b3e0-16df77be5711" providerId="ADAL" clId="{A1795D21-3F12-4C15-9223-C0B8C2B9E542}" dt="2023-06-20T22:30:46.906" v="1532" actId="478"/>
          <ac:spMkLst>
            <pc:docMk/>
            <pc:sldMk cId="2712994759" sldId="2147375552"/>
            <ac:spMk id="40" creationId="{3ED6D8F5-2004-8BD0-AA03-31D38FB5463C}"/>
          </ac:spMkLst>
        </pc:spChg>
        <pc:spChg chg="add del mod topLvl">
          <ac:chgData name="Mark Jones  (Cotopaxi)" userId="29a5c5e0-a5e0-4463-b3e0-16df77be5711" providerId="ADAL" clId="{A1795D21-3F12-4C15-9223-C0B8C2B9E542}" dt="2023-06-21T09:54:09.525" v="7188" actId="20577"/>
          <ac:spMkLst>
            <pc:docMk/>
            <pc:sldMk cId="2712994759" sldId="2147375552"/>
            <ac:spMk id="41" creationId="{0CDF620D-E31F-958D-6BB0-AF6AD1997800}"/>
          </ac:spMkLst>
        </pc:spChg>
        <pc:spChg chg="add del mod">
          <ac:chgData name="Mark Jones  (Cotopaxi)" userId="29a5c5e0-a5e0-4463-b3e0-16df77be5711" providerId="ADAL" clId="{A1795D21-3F12-4C15-9223-C0B8C2B9E542}" dt="2023-06-20T22:49:16.224" v="1536" actId="478"/>
          <ac:spMkLst>
            <pc:docMk/>
            <pc:sldMk cId="2712994759" sldId="2147375552"/>
            <ac:spMk id="42" creationId="{FD4F40F0-16F3-4B1B-A054-A490B0A9CBD4}"/>
          </ac:spMkLst>
        </pc:spChg>
        <pc:spChg chg="add del mod topLvl">
          <ac:chgData name="Mark Jones  (Cotopaxi)" userId="29a5c5e0-a5e0-4463-b3e0-16df77be5711" providerId="ADAL" clId="{A1795D21-3F12-4C15-9223-C0B8C2B9E542}" dt="2023-06-21T09:53:19.032" v="7165" actId="20577"/>
          <ac:spMkLst>
            <pc:docMk/>
            <pc:sldMk cId="2712994759" sldId="2147375552"/>
            <ac:spMk id="43" creationId="{BE172E07-0586-657F-F134-A6FF129E49E8}"/>
          </ac:spMkLst>
        </pc:spChg>
        <pc:spChg chg="add mod topLvl">
          <ac:chgData name="Mark Jones  (Cotopaxi)" userId="29a5c5e0-a5e0-4463-b3e0-16df77be5711" providerId="ADAL" clId="{A1795D21-3F12-4C15-9223-C0B8C2B9E542}" dt="2023-06-20T23:04:32.438" v="2306" actId="1038"/>
          <ac:spMkLst>
            <pc:docMk/>
            <pc:sldMk cId="2712994759" sldId="2147375552"/>
            <ac:spMk id="44" creationId="{88947921-ACF4-64FB-13A0-DA9BA0830059}"/>
          </ac:spMkLst>
        </pc:spChg>
        <pc:spChg chg="add mod topLvl">
          <ac:chgData name="Mark Jones  (Cotopaxi)" userId="29a5c5e0-a5e0-4463-b3e0-16df77be5711" providerId="ADAL" clId="{A1795D21-3F12-4C15-9223-C0B8C2B9E542}" dt="2023-06-20T23:04:32.438" v="2306" actId="1038"/>
          <ac:spMkLst>
            <pc:docMk/>
            <pc:sldMk cId="2712994759" sldId="2147375552"/>
            <ac:spMk id="45" creationId="{5879BB33-BEAC-1B2B-672F-53D5310C0EA2}"/>
          </ac:spMkLst>
        </pc:spChg>
        <pc:spChg chg="add del mod">
          <ac:chgData name="Mark Jones  (Cotopaxi)" userId="29a5c5e0-a5e0-4463-b3e0-16df77be5711" providerId="ADAL" clId="{A1795D21-3F12-4C15-9223-C0B8C2B9E542}" dt="2023-06-20T22:16:29.387" v="740" actId="478"/>
          <ac:spMkLst>
            <pc:docMk/>
            <pc:sldMk cId="2712994759" sldId="2147375552"/>
            <ac:spMk id="46" creationId="{A9D25C77-E4E0-99AF-25A4-733289E4D6A9}"/>
          </ac:spMkLst>
        </pc:spChg>
        <pc:spChg chg="add del mod">
          <ac:chgData name="Mark Jones  (Cotopaxi)" userId="29a5c5e0-a5e0-4463-b3e0-16df77be5711" providerId="ADAL" clId="{A1795D21-3F12-4C15-9223-C0B8C2B9E542}" dt="2023-06-20T22:16:37.327" v="742" actId="478"/>
          <ac:spMkLst>
            <pc:docMk/>
            <pc:sldMk cId="2712994759" sldId="2147375552"/>
            <ac:spMk id="47" creationId="{6BBC9671-8FBD-3BBA-5FC6-92A2C0237A58}"/>
          </ac:spMkLst>
        </pc:spChg>
        <pc:spChg chg="add del mod">
          <ac:chgData name="Mark Jones  (Cotopaxi)" userId="29a5c5e0-a5e0-4463-b3e0-16df77be5711" providerId="ADAL" clId="{A1795D21-3F12-4C15-9223-C0B8C2B9E542}" dt="2023-06-20T22:30:16.600" v="1460" actId="478"/>
          <ac:spMkLst>
            <pc:docMk/>
            <pc:sldMk cId="2712994759" sldId="2147375552"/>
            <ac:spMk id="48" creationId="{3A4B75B0-86E4-8A77-B63F-FE2B7F665D0B}"/>
          </ac:spMkLst>
        </pc:spChg>
        <pc:spChg chg="add del mod">
          <ac:chgData name="Mark Jones  (Cotopaxi)" userId="29a5c5e0-a5e0-4463-b3e0-16df77be5711" providerId="ADAL" clId="{A1795D21-3F12-4C15-9223-C0B8C2B9E542}" dt="2023-06-20T22:30:18.419" v="1461" actId="478"/>
          <ac:spMkLst>
            <pc:docMk/>
            <pc:sldMk cId="2712994759" sldId="2147375552"/>
            <ac:spMk id="49" creationId="{BEB1A07C-F4F4-918A-2DF0-B0E69B527106}"/>
          </ac:spMkLst>
        </pc:spChg>
        <pc:spChg chg="add del mod">
          <ac:chgData name="Mark Jones  (Cotopaxi)" userId="29a5c5e0-a5e0-4463-b3e0-16df77be5711" providerId="ADAL" clId="{A1795D21-3F12-4C15-9223-C0B8C2B9E542}" dt="2023-06-20T22:24:23.928" v="1040" actId="478"/>
          <ac:spMkLst>
            <pc:docMk/>
            <pc:sldMk cId="2712994759" sldId="2147375552"/>
            <ac:spMk id="50" creationId="{2DFE0849-353F-A967-591A-08CFF781AB70}"/>
          </ac:spMkLst>
        </pc:spChg>
        <pc:spChg chg="add del mod">
          <ac:chgData name="Mark Jones  (Cotopaxi)" userId="29a5c5e0-a5e0-4463-b3e0-16df77be5711" providerId="ADAL" clId="{A1795D21-3F12-4C15-9223-C0B8C2B9E542}" dt="2023-06-20T22:16:19.887" v="738" actId="478"/>
          <ac:spMkLst>
            <pc:docMk/>
            <pc:sldMk cId="2712994759" sldId="2147375552"/>
            <ac:spMk id="51" creationId="{804FB445-E362-4C5B-7B87-4396C8EE51B3}"/>
          </ac:spMkLst>
        </pc:spChg>
        <pc:spChg chg="add del mod">
          <ac:chgData name="Mark Jones  (Cotopaxi)" userId="29a5c5e0-a5e0-4463-b3e0-16df77be5711" providerId="ADAL" clId="{A1795D21-3F12-4C15-9223-C0B8C2B9E542}" dt="2023-06-20T22:30:48.818" v="1533" actId="478"/>
          <ac:spMkLst>
            <pc:docMk/>
            <pc:sldMk cId="2712994759" sldId="2147375552"/>
            <ac:spMk id="52" creationId="{EC28A235-AD99-6B64-A2A2-623C3C9AFDCC}"/>
          </ac:spMkLst>
        </pc:spChg>
        <pc:spChg chg="add del mod">
          <ac:chgData name="Mark Jones  (Cotopaxi)" userId="29a5c5e0-a5e0-4463-b3e0-16df77be5711" providerId="ADAL" clId="{A1795D21-3F12-4C15-9223-C0B8C2B9E542}" dt="2023-06-20T22:49:17.123" v="1537" actId="478"/>
          <ac:spMkLst>
            <pc:docMk/>
            <pc:sldMk cId="2712994759" sldId="2147375552"/>
            <ac:spMk id="53" creationId="{8C595636-0442-650C-AE54-81340A99F43E}"/>
          </ac:spMkLst>
        </pc:spChg>
        <pc:spChg chg="add del mod">
          <ac:chgData name="Mark Jones  (Cotopaxi)" userId="29a5c5e0-a5e0-4463-b3e0-16df77be5711" providerId="ADAL" clId="{A1795D21-3F12-4C15-9223-C0B8C2B9E542}" dt="2023-06-20T22:15:09.433" v="688" actId="478"/>
          <ac:spMkLst>
            <pc:docMk/>
            <pc:sldMk cId="2712994759" sldId="2147375552"/>
            <ac:spMk id="54" creationId="{0A47AB9E-6FF6-F7E7-8751-D36A2F6450BC}"/>
          </ac:spMkLst>
        </pc:spChg>
        <pc:spChg chg="add del mod">
          <ac:chgData name="Mark Jones  (Cotopaxi)" userId="29a5c5e0-a5e0-4463-b3e0-16df77be5711" providerId="ADAL" clId="{A1795D21-3F12-4C15-9223-C0B8C2B9E542}" dt="2023-06-20T22:15:10.944" v="689" actId="478"/>
          <ac:spMkLst>
            <pc:docMk/>
            <pc:sldMk cId="2712994759" sldId="2147375552"/>
            <ac:spMk id="55" creationId="{6898DBC9-3062-59BC-571B-820C36308853}"/>
          </ac:spMkLst>
        </pc:spChg>
        <pc:spChg chg="add del mod">
          <ac:chgData name="Mark Jones  (Cotopaxi)" userId="29a5c5e0-a5e0-4463-b3e0-16df77be5711" providerId="ADAL" clId="{A1795D21-3F12-4C15-9223-C0B8C2B9E542}" dt="2023-06-20T22:15:13.964" v="690" actId="478"/>
          <ac:spMkLst>
            <pc:docMk/>
            <pc:sldMk cId="2712994759" sldId="2147375552"/>
            <ac:spMk id="56" creationId="{76FAEE77-D472-A123-640C-27668DD21EC2}"/>
          </ac:spMkLst>
        </pc:spChg>
        <pc:spChg chg="add del mod">
          <ac:chgData name="Mark Jones  (Cotopaxi)" userId="29a5c5e0-a5e0-4463-b3e0-16df77be5711" providerId="ADAL" clId="{A1795D21-3F12-4C15-9223-C0B8C2B9E542}" dt="2023-06-20T22:15:17.489" v="692" actId="478"/>
          <ac:spMkLst>
            <pc:docMk/>
            <pc:sldMk cId="2712994759" sldId="2147375552"/>
            <ac:spMk id="57" creationId="{620B387B-86A4-727A-4E44-A1FC1DD9741D}"/>
          </ac:spMkLst>
        </pc:spChg>
        <pc:spChg chg="add del mod">
          <ac:chgData name="Mark Jones  (Cotopaxi)" userId="29a5c5e0-a5e0-4463-b3e0-16df77be5711" providerId="ADAL" clId="{A1795D21-3F12-4C15-9223-C0B8C2B9E542}" dt="2023-06-20T22:15:15.869" v="691" actId="478"/>
          <ac:spMkLst>
            <pc:docMk/>
            <pc:sldMk cId="2712994759" sldId="2147375552"/>
            <ac:spMk id="58" creationId="{03737304-C3CA-52A0-5680-76AF88F615CD}"/>
          </ac:spMkLst>
        </pc:spChg>
        <pc:grpChg chg="add del mod">
          <ac:chgData name="Mark Jones  (Cotopaxi)" userId="29a5c5e0-a5e0-4463-b3e0-16df77be5711" providerId="ADAL" clId="{A1795D21-3F12-4C15-9223-C0B8C2B9E542}" dt="2023-06-20T22:52:11.767" v="1791" actId="165"/>
          <ac:grpSpMkLst>
            <pc:docMk/>
            <pc:sldMk cId="2712994759" sldId="2147375552"/>
            <ac:grpSpMk id="59" creationId="{F48B9BBF-A87B-B948-D272-860DD8E72CB9}"/>
          </ac:grpSpMkLst>
        </pc:grpChg>
        <pc:picChg chg="add del mod">
          <ac:chgData name="Mark Jones  (Cotopaxi)" userId="29a5c5e0-a5e0-4463-b3e0-16df77be5711" providerId="ADAL" clId="{A1795D21-3F12-4C15-9223-C0B8C2B9E542}" dt="2023-06-20T22:12:08.293" v="547" actId="478"/>
          <ac:picMkLst>
            <pc:docMk/>
            <pc:sldMk cId="2712994759" sldId="2147375552"/>
            <ac:picMk id="4" creationId="{F0034C1A-14CA-891C-8053-AB9D15C4514B}"/>
          </ac:picMkLst>
        </pc:picChg>
        <pc:picChg chg="del">
          <ac:chgData name="Mark Jones  (Cotopaxi)" userId="29a5c5e0-a5e0-4463-b3e0-16df77be5711" providerId="ADAL" clId="{A1795D21-3F12-4C15-9223-C0B8C2B9E542}" dt="2023-06-20T22:06:26.768" v="542" actId="478"/>
          <ac:picMkLst>
            <pc:docMk/>
            <pc:sldMk cId="2712994759" sldId="2147375552"/>
            <ac:picMk id="5" creationId="{D3FAC5E6-53EF-8D9C-A835-14E92DFCE08F}"/>
          </ac:picMkLst>
        </pc:picChg>
        <pc:picChg chg="del">
          <ac:chgData name="Mark Jones  (Cotopaxi)" userId="29a5c5e0-a5e0-4463-b3e0-16df77be5711" providerId="ADAL" clId="{A1795D21-3F12-4C15-9223-C0B8C2B9E542}" dt="2023-06-20T22:06:28.582" v="543" actId="478"/>
          <ac:picMkLst>
            <pc:docMk/>
            <pc:sldMk cId="2712994759" sldId="2147375552"/>
            <ac:picMk id="6" creationId="{395CC2CD-3434-FDDD-2BED-FC3604C233D4}"/>
          </ac:picMkLst>
        </pc:picChg>
      </pc:sldChg>
      <pc:sldChg chg="addSp delSp del mod">
        <pc:chgData name="Mark Jones  (Cotopaxi)" userId="29a5c5e0-a5e0-4463-b3e0-16df77be5711" providerId="ADAL" clId="{A1795D21-3F12-4C15-9223-C0B8C2B9E542}" dt="2023-06-20T22:13:39.885" v="566"/>
        <pc:sldMkLst>
          <pc:docMk/>
          <pc:sldMk cId="561121238" sldId="2147375553"/>
        </pc:sldMkLst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7" creationId="{EB8D661A-AFB2-D99F-0351-E1E91F0A4D18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8" creationId="{4B56E045-BA5E-30C4-4ED3-04EDFD2B5C67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9" creationId="{D3A14F93-9CB4-4827-7C54-32F48162BB4F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10" creationId="{CD73048E-5E88-D7BF-8739-84EFD6EC8724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11" creationId="{7D6AC8CE-E155-4464-4300-6F18F4B91E1A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13" creationId="{7241A82F-0E7B-5966-B726-731E2FB2C550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14" creationId="{E82412E6-4378-6D4B-8C31-B492F88970B4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15" creationId="{439C4FE5-004A-31DB-9C5F-5559C9BD9608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17" creationId="{D7588855-79AD-6E64-1B81-E849AEB6A087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18" creationId="{8510B2EE-2C7A-6751-EDE4-724D10615437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19" creationId="{70A92DE7-89E6-D5F0-FEF8-DAE3EFE95DCB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20" creationId="{2BED1151-C188-D463-18D6-731E4841A1B1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21" creationId="{22AA0F55-2443-B7B4-A3F7-422D7CB42165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22" creationId="{62CB815C-A1CE-EF91-5E50-B060226FD0A5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23" creationId="{AE6536F9-15E7-C572-D15A-DBF6FEF94132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24" creationId="{E4F60957-B637-9884-C246-CABD28D2B722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25" creationId="{475B3C0D-9F4C-6FA7-47B8-F13C08F50ADE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26" creationId="{50D44A27-65DA-C188-5012-17DA9111B2BE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27" creationId="{2A7BF537-13FA-E761-59D4-55B82934AB99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28" creationId="{23B62507-1A99-CAE9-597A-D1056EAEE534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29" creationId="{585C58F8-7CEC-8AB2-A55C-DF317E9DE92D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30" creationId="{AAB92BCD-327E-E2B1-30BD-4327F297B7F9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31" creationId="{7F21CECA-A22A-E0BE-93AF-C1E986D8B712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32" creationId="{08E4A6E8-AF62-DA2C-09E1-E3E264CFBD59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33" creationId="{24CEF25A-B56D-8E03-A1FB-E8E22B9FA878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34" creationId="{086FC125-FCD5-CA43-2E20-CF226F22BF10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35" creationId="{4C863595-9C7E-AA39-008D-FA584E2C434D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36" creationId="{F9E7E857-0B64-1912-B3B7-165F49FBEE16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37" creationId="{A36CA711-3E78-02D3-C0D2-40CFB90685F6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38" creationId="{C4DFF956-8622-1EDA-EB3D-617D9C948A7C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39" creationId="{D0347BA1-7A70-28E1-42F0-64677CF012CF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40" creationId="{3ED6D8F5-2004-8BD0-AA03-31D38FB5463C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41" creationId="{0CDF620D-E31F-958D-6BB0-AF6AD1997800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42" creationId="{FD4F40F0-16F3-4B1B-A054-A490B0A9CBD4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43" creationId="{BE172E07-0586-657F-F134-A6FF129E49E8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44" creationId="{88947921-ACF4-64FB-13A0-DA9BA0830059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45" creationId="{5879BB33-BEAC-1B2B-672F-53D5310C0EA2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46" creationId="{A9D25C77-E4E0-99AF-25A4-733289E4D6A9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47" creationId="{6BBC9671-8FBD-3BBA-5FC6-92A2C0237A58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48" creationId="{3A4B75B0-86E4-8A77-B63F-FE2B7F665D0B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49" creationId="{BEB1A07C-F4F4-918A-2DF0-B0E69B527106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50" creationId="{2DFE0849-353F-A967-591A-08CFF781AB70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51" creationId="{804FB445-E362-4C5B-7B87-4396C8EE51B3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52" creationId="{EC28A235-AD99-6B64-A2A2-623C3C9AFDCC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53" creationId="{8C595636-0442-650C-AE54-81340A99F43E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54" creationId="{0A47AB9E-6FF6-F7E7-8751-D36A2F6450BC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55" creationId="{6898DBC9-3062-59BC-571B-820C36308853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56" creationId="{76FAEE77-D472-A123-640C-27668DD21EC2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57" creationId="{620B387B-86A4-727A-4E44-A1FC1DD9741D}"/>
          </ac:spMkLst>
        </pc:spChg>
        <pc:spChg chg="add del">
          <ac:chgData name="Mark Jones  (Cotopaxi)" userId="29a5c5e0-a5e0-4463-b3e0-16df77be5711" providerId="ADAL" clId="{A1795D21-3F12-4C15-9223-C0B8C2B9E542}" dt="2023-06-20T22:13:36.647" v="565" actId="478"/>
          <ac:spMkLst>
            <pc:docMk/>
            <pc:sldMk cId="561121238" sldId="2147375553"/>
            <ac:spMk id="58" creationId="{03737304-C3CA-52A0-5680-76AF88F615CD}"/>
          </ac:spMkLst>
        </pc:spChg>
        <pc:picChg chg="add del">
          <ac:chgData name="Mark Jones  (Cotopaxi)" userId="29a5c5e0-a5e0-4463-b3e0-16df77be5711" providerId="ADAL" clId="{A1795D21-3F12-4C15-9223-C0B8C2B9E542}" dt="2023-06-20T22:13:36.647" v="565" actId="478"/>
          <ac:picMkLst>
            <pc:docMk/>
            <pc:sldMk cId="561121238" sldId="2147375553"/>
            <ac:picMk id="16" creationId="{46CD74D8-25BF-2840-9678-D51E30FFB6B7}"/>
          </ac:picMkLst>
        </pc:picChg>
      </pc:sldChg>
      <pc:sldChg chg="addSp delSp modSp mod ord">
        <pc:chgData name="Mark Jones  (Cotopaxi)" userId="29a5c5e0-a5e0-4463-b3e0-16df77be5711" providerId="ADAL" clId="{A1795D21-3F12-4C15-9223-C0B8C2B9E542}" dt="2023-06-21T09:32:52.858" v="6695"/>
        <pc:sldMkLst>
          <pc:docMk/>
          <pc:sldMk cId="2658720729" sldId="2147375553"/>
        </pc:sldMkLst>
        <pc:spChg chg="add del mod">
          <ac:chgData name="Mark Jones  (Cotopaxi)" userId="29a5c5e0-a5e0-4463-b3e0-16df77be5711" providerId="ADAL" clId="{A1795D21-3F12-4C15-9223-C0B8C2B9E542}" dt="2023-06-21T08:52:13.972" v="5641" actId="478"/>
          <ac:spMkLst>
            <pc:docMk/>
            <pc:sldMk cId="2658720729" sldId="2147375553"/>
            <ac:spMk id="2" creationId="{DE218E29-B240-2239-2713-9E56561CEB84}"/>
          </ac:spMkLst>
        </pc:spChg>
        <pc:spChg chg="del">
          <ac:chgData name="Mark Jones  (Cotopaxi)" userId="29a5c5e0-a5e0-4463-b3e0-16df77be5711" providerId="ADAL" clId="{A1795D21-3F12-4C15-9223-C0B8C2B9E542}" dt="2023-06-20T22:14:07.792" v="634" actId="478"/>
          <ac:spMkLst>
            <pc:docMk/>
            <pc:sldMk cId="2658720729" sldId="2147375553"/>
            <ac:spMk id="3" creationId="{CBBCC2CA-A535-114A-D15B-DA1EECA6AE84}"/>
          </ac:spMkLst>
        </pc:spChg>
        <pc:spChg chg="add mod">
          <ac:chgData name="Mark Jones  (Cotopaxi)" userId="29a5c5e0-a5e0-4463-b3e0-16df77be5711" providerId="ADAL" clId="{A1795D21-3F12-4C15-9223-C0B8C2B9E542}" dt="2023-06-21T09:32:08.570" v="6693" actId="20577"/>
          <ac:spMkLst>
            <pc:docMk/>
            <pc:sldMk cId="2658720729" sldId="2147375553"/>
            <ac:spMk id="7" creationId="{177E9093-B559-C85D-4B00-7B4F6E14A1F1}"/>
          </ac:spMkLst>
        </pc:spChg>
        <pc:spChg chg="mod">
          <ac:chgData name="Mark Jones  (Cotopaxi)" userId="29a5c5e0-a5e0-4463-b3e0-16df77be5711" providerId="ADAL" clId="{A1795D21-3F12-4C15-9223-C0B8C2B9E542}" dt="2023-06-21T09:10:41.883" v="6040" actId="20577"/>
          <ac:spMkLst>
            <pc:docMk/>
            <pc:sldMk cId="2658720729" sldId="2147375553"/>
            <ac:spMk id="12" creationId="{F267165B-3176-C44F-B82D-79543D6394DE}"/>
          </ac:spMkLst>
        </pc:spChg>
        <pc:picChg chg="add mod modCrop">
          <ac:chgData name="Mark Jones  (Cotopaxi)" userId="29a5c5e0-a5e0-4463-b3e0-16df77be5711" providerId="ADAL" clId="{A1795D21-3F12-4C15-9223-C0B8C2B9E542}" dt="2023-06-21T09:09:46.511" v="5992" actId="1076"/>
          <ac:picMkLst>
            <pc:docMk/>
            <pc:sldMk cId="2658720729" sldId="2147375553"/>
            <ac:picMk id="4" creationId="{A34C6042-8320-645F-8AAF-580C46B41B66}"/>
          </ac:picMkLst>
        </pc:picChg>
        <pc:picChg chg="del">
          <ac:chgData name="Mark Jones  (Cotopaxi)" userId="29a5c5e0-a5e0-4463-b3e0-16df77be5711" providerId="ADAL" clId="{A1795D21-3F12-4C15-9223-C0B8C2B9E542}" dt="2023-06-20T22:14:09.288" v="635" actId="478"/>
          <ac:picMkLst>
            <pc:docMk/>
            <pc:sldMk cId="2658720729" sldId="2147375553"/>
            <ac:picMk id="5" creationId="{D3FAC5E6-53EF-8D9C-A835-14E92DFCE08F}"/>
          </ac:picMkLst>
        </pc:picChg>
        <pc:picChg chg="del">
          <ac:chgData name="Mark Jones  (Cotopaxi)" userId="29a5c5e0-a5e0-4463-b3e0-16df77be5711" providerId="ADAL" clId="{A1795D21-3F12-4C15-9223-C0B8C2B9E542}" dt="2023-06-20T22:14:10.957" v="636" actId="478"/>
          <ac:picMkLst>
            <pc:docMk/>
            <pc:sldMk cId="2658720729" sldId="2147375553"/>
            <ac:picMk id="6" creationId="{395CC2CD-3434-FDDD-2BED-FC3604C233D4}"/>
          </ac:picMkLst>
        </pc:picChg>
        <pc:picChg chg="add mod">
          <ac:chgData name="Mark Jones  (Cotopaxi)" userId="29a5c5e0-a5e0-4463-b3e0-16df77be5711" providerId="ADAL" clId="{A1795D21-3F12-4C15-9223-C0B8C2B9E542}" dt="2023-06-21T09:09:44.511" v="5991" actId="1076"/>
          <ac:picMkLst>
            <pc:docMk/>
            <pc:sldMk cId="2658720729" sldId="2147375553"/>
            <ac:picMk id="6" creationId="{B52FDADA-06F3-913F-D74A-63942D7A3D5C}"/>
          </ac:picMkLst>
        </pc:picChg>
      </pc:sldChg>
      <pc:sldChg chg="addSp modSp del mod">
        <pc:chgData name="Mark Jones  (Cotopaxi)" userId="29a5c5e0-a5e0-4463-b3e0-16df77be5711" providerId="ADAL" clId="{A1795D21-3F12-4C15-9223-C0B8C2B9E542}" dt="2023-06-21T08:52:26.923" v="5643" actId="2696"/>
        <pc:sldMkLst>
          <pc:docMk/>
          <pc:sldMk cId="222333629" sldId="2147375554"/>
        </pc:sldMkLst>
        <pc:spChg chg="add mod">
          <ac:chgData name="Mark Jones  (Cotopaxi)" userId="29a5c5e0-a5e0-4463-b3e0-16df77be5711" providerId="ADAL" clId="{A1795D21-3F12-4C15-9223-C0B8C2B9E542}" dt="2023-06-21T00:25:36.355" v="4319"/>
          <ac:spMkLst>
            <pc:docMk/>
            <pc:sldMk cId="222333629" sldId="2147375554"/>
            <ac:spMk id="2" creationId="{CE6654B6-A1B5-B87E-F2DD-06F249A700C4}"/>
          </ac:spMkLst>
        </pc:spChg>
        <pc:spChg chg="mod">
          <ac:chgData name="Mark Jones  (Cotopaxi)" userId="29a5c5e0-a5e0-4463-b3e0-16df77be5711" providerId="ADAL" clId="{A1795D21-3F12-4C15-9223-C0B8C2B9E542}" dt="2023-06-20T22:14:23.377" v="645" actId="20577"/>
          <ac:spMkLst>
            <pc:docMk/>
            <pc:sldMk cId="222333629" sldId="2147375554"/>
            <ac:spMk id="12" creationId="{F267165B-3176-C44F-B82D-79543D6394DE}"/>
          </ac:spMkLst>
        </pc:spChg>
      </pc:sldChg>
      <pc:sldChg chg="addSp delSp modSp mod">
        <pc:chgData name="Mark Jones  (Cotopaxi)" userId="29a5c5e0-a5e0-4463-b3e0-16df77be5711" providerId="ADAL" clId="{A1795D21-3F12-4C15-9223-C0B8C2B9E542}" dt="2023-06-21T08:56:51.510" v="5720" actId="33524"/>
        <pc:sldMkLst>
          <pc:docMk/>
          <pc:sldMk cId="4125078851" sldId="2147375555"/>
        </pc:sldMkLst>
        <pc:spChg chg="add mod">
          <ac:chgData name="Mark Jones  (Cotopaxi)" userId="29a5c5e0-a5e0-4463-b3e0-16df77be5711" providerId="ADAL" clId="{A1795D21-3F12-4C15-9223-C0B8C2B9E542}" dt="2023-06-21T08:56:51.510" v="5720" actId="33524"/>
          <ac:spMkLst>
            <pc:docMk/>
            <pc:sldMk cId="4125078851" sldId="2147375555"/>
            <ac:spMk id="2" creationId="{6998674B-1B9C-6E80-0063-C6AD42205F6A}"/>
          </ac:spMkLst>
        </pc:spChg>
        <pc:spChg chg="add mod">
          <ac:chgData name="Mark Jones  (Cotopaxi)" userId="29a5c5e0-a5e0-4463-b3e0-16df77be5711" providerId="ADAL" clId="{A1795D21-3F12-4C15-9223-C0B8C2B9E542}" dt="2023-06-21T00:00:10.059" v="3937" actId="164"/>
          <ac:spMkLst>
            <pc:docMk/>
            <pc:sldMk cId="4125078851" sldId="2147375555"/>
            <ac:spMk id="4" creationId="{21EA65E4-F176-4848-1162-794AF7D26104}"/>
          </ac:spMkLst>
        </pc:spChg>
        <pc:spChg chg="del">
          <ac:chgData name="Mark Jones  (Cotopaxi)" userId="29a5c5e0-a5e0-4463-b3e0-16df77be5711" providerId="ADAL" clId="{A1795D21-3F12-4C15-9223-C0B8C2B9E542}" dt="2023-06-20T23:06:51.456" v="2348" actId="478"/>
          <ac:spMkLst>
            <pc:docMk/>
            <pc:sldMk cId="4125078851" sldId="2147375555"/>
            <ac:spMk id="7" creationId="{EB8D661A-AFB2-D99F-0351-E1E91F0A4D18}"/>
          </ac:spMkLst>
        </pc:spChg>
        <pc:spChg chg="del">
          <ac:chgData name="Mark Jones  (Cotopaxi)" userId="29a5c5e0-a5e0-4463-b3e0-16df77be5711" providerId="ADAL" clId="{A1795D21-3F12-4C15-9223-C0B8C2B9E542}" dt="2023-06-20T23:06:50.718" v="2347" actId="478"/>
          <ac:spMkLst>
            <pc:docMk/>
            <pc:sldMk cId="4125078851" sldId="2147375555"/>
            <ac:spMk id="8" creationId="{4B56E045-BA5E-30C4-4ED3-04EDFD2B5C67}"/>
          </ac:spMkLst>
        </pc:spChg>
        <pc:spChg chg="del">
          <ac:chgData name="Mark Jones  (Cotopaxi)" userId="29a5c5e0-a5e0-4463-b3e0-16df77be5711" providerId="ADAL" clId="{A1795D21-3F12-4C15-9223-C0B8C2B9E542}" dt="2023-06-20T23:06:52.288" v="2349" actId="478"/>
          <ac:spMkLst>
            <pc:docMk/>
            <pc:sldMk cId="4125078851" sldId="2147375555"/>
            <ac:spMk id="9" creationId="{D3A14F93-9CB4-4827-7C54-32F48162BB4F}"/>
          </ac:spMkLst>
        </pc:spChg>
        <pc:spChg chg="mod">
          <ac:chgData name="Mark Jones  (Cotopaxi)" userId="29a5c5e0-a5e0-4463-b3e0-16df77be5711" providerId="ADAL" clId="{A1795D21-3F12-4C15-9223-C0B8C2B9E542}" dt="2023-06-20T23:06:15.059" v="2345" actId="20577"/>
          <ac:spMkLst>
            <pc:docMk/>
            <pc:sldMk cId="4125078851" sldId="2147375555"/>
            <ac:spMk id="12" creationId="{F267165B-3176-C44F-B82D-79543D6394DE}"/>
          </ac:spMkLst>
        </pc:spChg>
        <pc:spChg chg="del">
          <ac:chgData name="Mark Jones  (Cotopaxi)" userId="29a5c5e0-a5e0-4463-b3e0-16df77be5711" providerId="ADAL" clId="{A1795D21-3F12-4C15-9223-C0B8C2B9E542}" dt="2023-06-20T23:06:48.386" v="2346" actId="478"/>
          <ac:spMkLst>
            <pc:docMk/>
            <pc:sldMk cId="4125078851" sldId="2147375555"/>
            <ac:spMk id="15" creationId="{439C4FE5-004A-31DB-9C5F-5559C9BD9608}"/>
          </ac:spMkLst>
        </pc:spChg>
        <pc:spChg chg="del">
          <ac:chgData name="Mark Jones  (Cotopaxi)" userId="29a5c5e0-a5e0-4463-b3e0-16df77be5711" providerId="ADAL" clId="{A1795D21-3F12-4C15-9223-C0B8C2B9E542}" dt="2023-06-20T23:06:48.386" v="2346" actId="478"/>
          <ac:spMkLst>
            <pc:docMk/>
            <pc:sldMk cId="4125078851" sldId="2147375555"/>
            <ac:spMk id="17" creationId="{D7588855-79AD-6E64-1B81-E849AEB6A087}"/>
          </ac:spMkLst>
        </pc:spChg>
        <pc:spChg chg="del">
          <ac:chgData name="Mark Jones  (Cotopaxi)" userId="29a5c5e0-a5e0-4463-b3e0-16df77be5711" providerId="ADAL" clId="{A1795D21-3F12-4C15-9223-C0B8C2B9E542}" dt="2023-06-20T23:06:48.386" v="2346" actId="478"/>
          <ac:spMkLst>
            <pc:docMk/>
            <pc:sldMk cId="4125078851" sldId="2147375555"/>
            <ac:spMk id="18" creationId="{8510B2EE-2C7A-6751-EDE4-724D10615437}"/>
          </ac:spMkLst>
        </pc:spChg>
        <pc:spChg chg="del">
          <ac:chgData name="Mark Jones  (Cotopaxi)" userId="29a5c5e0-a5e0-4463-b3e0-16df77be5711" providerId="ADAL" clId="{A1795D21-3F12-4C15-9223-C0B8C2B9E542}" dt="2023-06-20T23:06:48.386" v="2346" actId="478"/>
          <ac:spMkLst>
            <pc:docMk/>
            <pc:sldMk cId="4125078851" sldId="2147375555"/>
            <ac:spMk id="23" creationId="{AE6536F9-15E7-C572-D15A-DBF6FEF94132}"/>
          </ac:spMkLst>
        </pc:spChg>
        <pc:spChg chg="del">
          <ac:chgData name="Mark Jones  (Cotopaxi)" userId="29a5c5e0-a5e0-4463-b3e0-16df77be5711" providerId="ADAL" clId="{A1795D21-3F12-4C15-9223-C0B8C2B9E542}" dt="2023-06-20T23:06:48.386" v="2346" actId="478"/>
          <ac:spMkLst>
            <pc:docMk/>
            <pc:sldMk cId="4125078851" sldId="2147375555"/>
            <ac:spMk id="24" creationId="{E4F60957-B637-9884-C246-CABD28D2B722}"/>
          </ac:spMkLst>
        </pc:spChg>
        <pc:spChg chg="del">
          <ac:chgData name="Mark Jones  (Cotopaxi)" userId="29a5c5e0-a5e0-4463-b3e0-16df77be5711" providerId="ADAL" clId="{A1795D21-3F12-4C15-9223-C0B8C2B9E542}" dt="2023-06-20T23:06:48.386" v="2346" actId="478"/>
          <ac:spMkLst>
            <pc:docMk/>
            <pc:sldMk cId="4125078851" sldId="2147375555"/>
            <ac:spMk id="25" creationId="{475B3C0D-9F4C-6FA7-47B8-F13C08F50ADE}"/>
          </ac:spMkLst>
        </pc:spChg>
        <pc:spChg chg="del">
          <ac:chgData name="Mark Jones  (Cotopaxi)" userId="29a5c5e0-a5e0-4463-b3e0-16df77be5711" providerId="ADAL" clId="{A1795D21-3F12-4C15-9223-C0B8C2B9E542}" dt="2023-06-20T23:06:48.386" v="2346" actId="478"/>
          <ac:spMkLst>
            <pc:docMk/>
            <pc:sldMk cId="4125078851" sldId="2147375555"/>
            <ac:spMk id="26" creationId="{50D44A27-65DA-C188-5012-17DA9111B2BE}"/>
          </ac:spMkLst>
        </pc:spChg>
        <pc:spChg chg="del">
          <ac:chgData name="Mark Jones  (Cotopaxi)" userId="29a5c5e0-a5e0-4463-b3e0-16df77be5711" providerId="ADAL" clId="{A1795D21-3F12-4C15-9223-C0B8C2B9E542}" dt="2023-06-20T23:06:48.386" v="2346" actId="478"/>
          <ac:spMkLst>
            <pc:docMk/>
            <pc:sldMk cId="4125078851" sldId="2147375555"/>
            <ac:spMk id="27" creationId="{2A7BF537-13FA-E761-59D4-55B82934AB99}"/>
          </ac:spMkLst>
        </pc:spChg>
        <pc:spChg chg="del">
          <ac:chgData name="Mark Jones  (Cotopaxi)" userId="29a5c5e0-a5e0-4463-b3e0-16df77be5711" providerId="ADAL" clId="{A1795D21-3F12-4C15-9223-C0B8C2B9E542}" dt="2023-06-20T23:06:48.386" v="2346" actId="478"/>
          <ac:spMkLst>
            <pc:docMk/>
            <pc:sldMk cId="4125078851" sldId="2147375555"/>
            <ac:spMk id="28" creationId="{23B62507-1A99-CAE9-597A-D1056EAEE534}"/>
          </ac:spMkLst>
        </pc:spChg>
        <pc:spChg chg="del">
          <ac:chgData name="Mark Jones  (Cotopaxi)" userId="29a5c5e0-a5e0-4463-b3e0-16df77be5711" providerId="ADAL" clId="{A1795D21-3F12-4C15-9223-C0B8C2B9E542}" dt="2023-06-20T23:06:48.386" v="2346" actId="478"/>
          <ac:spMkLst>
            <pc:docMk/>
            <pc:sldMk cId="4125078851" sldId="2147375555"/>
            <ac:spMk id="32" creationId="{08E4A6E8-AF62-DA2C-09E1-E3E264CFBD59}"/>
          </ac:spMkLst>
        </pc:spChg>
        <pc:spChg chg="del">
          <ac:chgData name="Mark Jones  (Cotopaxi)" userId="29a5c5e0-a5e0-4463-b3e0-16df77be5711" providerId="ADAL" clId="{A1795D21-3F12-4C15-9223-C0B8C2B9E542}" dt="2023-06-20T23:06:48.386" v="2346" actId="478"/>
          <ac:spMkLst>
            <pc:docMk/>
            <pc:sldMk cId="4125078851" sldId="2147375555"/>
            <ac:spMk id="34" creationId="{086FC125-FCD5-CA43-2E20-CF226F22BF10}"/>
          </ac:spMkLst>
        </pc:spChg>
        <pc:spChg chg="del">
          <ac:chgData name="Mark Jones  (Cotopaxi)" userId="29a5c5e0-a5e0-4463-b3e0-16df77be5711" providerId="ADAL" clId="{A1795D21-3F12-4C15-9223-C0B8C2B9E542}" dt="2023-06-20T23:06:48.386" v="2346" actId="478"/>
          <ac:spMkLst>
            <pc:docMk/>
            <pc:sldMk cId="4125078851" sldId="2147375555"/>
            <ac:spMk id="37" creationId="{A36CA711-3E78-02D3-C0D2-40CFB90685F6}"/>
          </ac:spMkLst>
        </pc:spChg>
        <pc:spChg chg="del">
          <ac:chgData name="Mark Jones  (Cotopaxi)" userId="29a5c5e0-a5e0-4463-b3e0-16df77be5711" providerId="ADAL" clId="{A1795D21-3F12-4C15-9223-C0B8C2B9E542}" dt="2023-06-20T23:06:48.386" v="2346" actId="478"/>
          <ac:spMkLst>
            <pc:docMk/>
            <pc:sldMk cId="4125078851" sldId="2147375555"/>
            <ac:spMk id="41" creationId="{0CDF620D-E31F-958D-6BB0-AF6AD1997800}"/>
          </ac:spMkLst>
        </pc:spChg>
        <pc:spChg chg="del">
          <ac:chgData name="Mark Jones  (Cotopaxi)" userId="29a5c5e0-a5e0-4463-b3e0-16df77be5711" providerId="ADAL" clId="{A1795D21-3F12-4C15-9223-C0B8C2B9E542}" dt="2023-06-20T23:06:48.386" v="2346" actId="478"/>
          <ac:spMkLst>
            <pc:docMk/>
            <pc:sldMk cId="4125078851" sldId="2147375555"/>
            <ac:spMk id="43" creationId="{BE172E07-0586-657F-F134-A6FF129E49E8}"/>
          </ac:spMkLst>
        </pc:spChg>
        <pc:spChg chg="del">
          <ac:chgData name="Mark Jones  (Cotopaxi)" userId="29a5c5e0-a5e0-4463-b3e0-16df77be5711" providerId="ADAL" clId="{A1795D21-3F12-4C15-9223-C0B8C2B9E542}" dt="2023-06-20T23:06:48.386" v="2346" actId="478"/>
          <ac:spMkLst>
            <pc:docMk/>
            <pc:sldMk cId="4125078851" sldId="2147375555"/>
            <ac:spMk id="44" creationId="{88947921-ACF4-64FB-13A0-DA9BA0830059}"/>
          </ac:spMkLst>
        </pc:spChg>
        <pc:spChg chg="del">
          <ac:chgData name="Mark Jones  (Cotopaxi)" userId="29a5c5e0-a5e0-4463-b3e0-16df77be5711" providerId="ADAL" clId="{A1795D21-3F12-4C15-9223-C0B8C2B9E542}" dt="2023-06-20T23:06:48.386" v="2346" actId="478"/>
          <ac:spMkLst>
            <pc:docMk/>
            <pc:sldMk cId="4125078851" sldId="2147375555"/>
            <ac:spMk id="45" creationId="{5879BB33-BEAC-1B2B-672F-53D5310C0EA2}"/>
          </ac:spMkLst>
        </pc:spChg>
        <pc:grpChg chg="add mod">
          <ac:chgData name="Mark Jones  (Cotopaxi)" userId="29a5c5e0-a5e0-4463-b3e0-16df77be5711" providerId="ADAL" clId="{A1795D21-3F12-4C15-9223-C0B8C2B9E542}" dt="2023-06-21T00:00:12.244" v="3938" actId="1076"/>
          <ac:grpSpMkLst>
            <pc:docMk/>
            <pc:sldMk cId="4125078851" sldId="2147375555"/>
            <ac:grpSpMk id="10" creationId="{03F294A3-959F-3784-79E5-4F83EF5BDE3D}"/>
          </ac:grpSpMkLst>
        </pc:grpChg>
        <pc:picChg chg="add mod">
          <ac:chgData name="Mark Jones  (Cotopaxi)" userId="29a5c5e0-a5e0-4463-b3e0-16df77be5711" providerId="ADAL" clId="{A1795D21-3F12-4C15-9223-C0B8C2B9E542}" dt="2023-06-21T00:00:10.059" v="3937" actId="164"/>
          <ac:picMkLst>
            <pc:docMk/>
            <pc:sldMk cId="4125078851" sldId="2147375555"/>
            <ac:picMk id="3" creationId="{6B7C57A5-F5FF-7C33-4FF9-C3A81AA378C6}"/>
          </ac:picMkLst>
        </pc:picChg>
        <pc:picChg chg="add del mod">
          <ac:chgData name="Mark Jones  (Cotopaxi)" userId="29a5c5e0-a5e0-4463-b3e0-16df77be5711" providerId="ADAL" clId="{A1795D21-3F12-4C15-9223-C0B8C2B9E542}" dt="2023-06-20T23:34:12.145" v="3376" actId="478"/>
          <ac:picMkLst>
            <pc:docMk/>
            <pc:sldMk cId="4125078851" sldId="2147375555"/>
            <ac:picMk id="6" creationId="{FDE79845-BAF7-47B9-421F-08E4DA066A3F}"/>
          </ac:picMkLst>
        </pc:picChg>
      </pc:sldChg>
      <pc:sldChg chg="addSp delSp modSp mod">
        <pc:chgData name="Mark Jones  (Cotopaxi)" userId="29a5c5e0-a5e0-4463-b3e0-16df77be5711" providerId="ADAL" clId="{A1795D21-3F12-4C15-9223-C0B8C2B9E542}" dt="2023-06-20T23:32:53.071" v="3372" actId="20577"/>
        <pc:sldMkLst>
          <pc:docMk/>
          <pc:sldMk cId="2270895062" sldId="2147375556"/>
        </pc:sldMkLst>
        <pc:spChg chg="del">
          <ac:chgData name="Mark Jones  (Cotopaxi)" userId="29a5c5e0-a5e0-4463-b3e0-16df77be5711" providerId="ADAL" clId="{A1795D21-3F12-4C15-9223-C0B8C2B9E542}" dt="2023-06-20T23:28:06.184" v="3185" actId="478"/>
          <ac:spMkLst>
            <pc:docMk/>
            <pc:sldMk cId="2270895062" sldId="2147375556"/>
            <ac:spMk id="2" creationId="{6998674B-1B9C-6E80-0063-C6AD42205F6A}"/>
          </ac:spMkLst>
        </pc:spChg>
        <pc:spChg chg="mod">
          <ac:chgData name="Mark Jones  (Cotopaxi)" userId="29a5c5e0-a5e0-4463-b3e0-16df77be5711" providerId="ADAL" clId="{A1795D21-3F12-4C15-9223-C0B8C2B9E542}" dt="2023-06-20T23:30:17.604" v="3290" actId="1036"/>
          <ac:spMkLst>
            <pc:docMk/>
            <pc:sldMk cId="2270895062" sldId="2147375556"/>
            <ac:spMk id="4" creationId="{21EA65E4-F176-4848-1162-794AF7D26104}"/>
          </ac:spMkLst>
        </pc:spChg>
        <pc:spChg chg="add mod">
          <ac:chgData name="Mark Jones  (Cotopaxi)" userId="29a5c5e0-a5e0-4463-b3e0-16df77be5711" providerId="ADAL" clId="{A1795D21-3F12-4C15-9223-C0B8C2B9E542}" dt="2023-06-20T23:31:46.868" v="3337" actId="1076"/>
          <ac:spMkLst>
            <pc:docMk/>
            <pc:sldMk cId="2270895062" sldId="2147375556"/>
            <ac:spMk id="5" creationId="{ABFAD54C-3BBE-34F2-F6B1-DE651F4A01D5}"/>
          </ac:spMkLst>
        </pc:spChg>
        <pc:spChg chg="add mod">
          <ac:chgData name="Mark Jones  (Cotopaxi)" userId="29a5c5e0-a5e0-4463-b3e0-16df77be5711" providerId="ADAL" clId="{A1795D21-3F12-4C15-9223-C0B8C2B9E542}" dt="2023-06-20T23:30:17.604" v="3290" actId="1036"/>
          <ac:spMkLst>
            <pc:docMk/>
            <pc:sldMk cId="2270895062" sldId="2147375556"/>
            <ac:spMk id="6" creationId="{4F7DF0B6-3061-E25A-A937-058DFEDC303A}"/>
          </ac:spMkLst>
        </pc:spChg>
        <pc:spChg chg="add mod">
          <ac:chgData name="Mark Jones  (Cotopaxi)" userId="29a5c5e0-a5e0-4463-b3e0-16df77be5711" providerId="ADAL" clId="{A1795D21-3F12-4C15-9223-C0B8C2B9E542}" dt="2023-06-20T23:32:53.071" v="3372" actId="20577"/>
          <ac:spMkLst>
            <pc:docMk/>
            <pc:sldMk cId="2270895062" sldId="2147375556"/>
            <ac:spMk id="7" creationId="{C27C301F-2F0C-B095-C491-9DED8DE0F126}"/>
          </ac:spMkLst>
        </pc:spChg>
        <pc:spChg chg="add mod">
          <ac:chgData name="Mark Jones  (Cotopaxi)" userId="29a5c5e0-a5e0-4463-b3e0-16df77be5711" providerId="ADAL" clId="{A1795D21-3F12-4C15-9223-C0B8C2B9E542}" dt="2023-06-20T23:30:17.604" v="3290" actId="1036"/>
          <ac:spMkLst>
            <pc:docMk/>
            <pc:sldMk cId="2270895062" sldId="2147375556"/>
            <ac:spMk id="8" creationId="{DDBCC8E4-025C-1221-F72A-E07C538BCE8A}"/>
          </ac:spMkLst>
        </pc:spChg>
        <pc:spChg chg="add mod">
          <ac:chgData name="Mark Jones  (Cotopaxi)" userId="29a5c5e0-a5e0-4463-b3e0-16df77be5711" providerId="ADAL" clId="{A1795D21-3F12-4C15-9223-C0B8C2B9E542}" dt="2023-06-20T23:30:17.604" v="3290" actId="1036"/>
          <ac:spMkLst>
            <pc:docMk/>
            <pc:sldMk cId="2270895062" sldId="2147375556"/>
            <ac:spMk id="11" creationId="{B140F3E0-4AC2-DA61-B261-96B2870430BD}"/>
          </ac:spMkLst>
        </pc:spChg>
        <pc:spChg chg="mod">
          <ac:chgData name="Mark Jones  (Cotopaxi)" userId="29a5c5e0-a5e0-4463-b3e0-16df77be5711" providerId="ADAL" clId="{A1795D21-3F12-4C15-9223-C0B8C2B9E542}" dt="2023-06-20T23:25:15.380" v="3181" actId="6549"/>
          <ac:spMkLst>
            <pc:docMk/>
            <pc:sldMk cId="2270895062" sldId="2147375556"/>
            <ac:spMk id="12" creationId="{F267165B-3176-C44F-B82D-79543D6394DE}"/>
          </ac:spMkLst>
        </pc:spChg>
        <pc:spChg chg="add mod">
          <ac:chgData name="Mark Jones  (Cotopaxi)" userId="29a5c5e0-a5e0-4463-b3e0-16df77be5711" providerId="ADAL" clId="{A1795D21-3F12-4C15-9223-C0B8C2B9E542}" dt="2023-06-20T23:32:40.495" v="3356" actId="20577"/>
          <ac:spMkLst>
            <pc:docMk/>
            <pc:sldMk cId="2270895062" sldId="2147375556"/>
            <ac:spMk id="13" creationId="{6F6877EB-1D7B-6DBB-DED7-524502CB0346}"/>
          </ac:spMkLst>
        </pc:spChg>
        <pc:picChg chg="del">
          <ac:chgData name="Mark Jones  (Cotopaxi)" userId="29a5c5e0-a5e0-4463-b3e0-16df77be5711" providerId="ADAL" clId="{A1795D21-3F12-4C15-9223-C0B8C2B9E542}" dt="2023-06-20T23:28:09.223" v="3187" actId="478"/>
          <ac:picMkLst>
            <pc:docMk/>
            <pc:sldMk cId="2270895062" sldId="2147375556"/>
            <ac:picMk id="3" creationId="{6B7C57A5-F5FF-7C33-4FF9-C3A81AA378C6}"/>
          </ac:picMkLst>
        </pc:picChg>
        <pc:picChg chg="add mod">
          <ac:chgData name="Mark Jones  (Cotopaxi)" userId="29a5c5e0-a5e0-4463-b3e0-16df77be5711" providerId="ADAL" clId="{A1795D21-3F12-4C15-9223-C0B8C2B9E542}" dt="2023-06-20T23:31:17.884" v="3310" actId="1076"/>
          <ac:picMkLst>
            <pc:docMk/>
            <pc:sldMk cId="2270895062" sldId="2147375556"/>
            <ac:picMk id="9" creationId="{5678E3B1-632C-95DA-729D-B0AE3936A071}"/>
          </ac:picMkLst>
        </pc:picChg>
        <pc:picChg chg="add mod">
          <ac:chgData name="Mark Jones  (Cotopaxi)" userId="29a5c5e0-a5e0-4463-b3e0-16df77be5711" providerId="ADAL" clId="{A1795D21-3F12-4C15-9223-C0B8C2B9E542}" dt="2023-06-20T23:30:17.604" v="3290" actId="1036"/>
          <ac:picMkLst>
            <pc:docMk/>
            <pc:sldMk cId="2270895062" sldId="2147375556"/>
            <ac:picMk id="10" creationId="{56E5A191-7DA7-2C3E-FFC1-1A56AA17231D}"/>
          </ac:picMkLst>
        </pc:picChg>
      </pc:sldChg>
      <pc:sldChg chg="addSp delSp modSp mod">
        <pc:chgData name="Mark Jones  (Cotopaxi)" userId="29a5c5e0-a5e0-4463-b3e0-16df77be5711" providerId="ADAL" clId="{A1795D21-3F12-4C15-9223-C0B8C2B9E542}" dt="2023-06-20T23:46:50.813" v="3799" actId="14100"/>
        <pc:sldMkLst>
          <pc:docMk/>
          <pc:sldMk cId="955505669" sldId="2147375557"/>
        </pc:sldMkLst>
        <pc:spChg chg="mod">
          <ac:chgData name="Mark Jones  (Cotopaxi)" userId="29a5c5e0-a5e0-4463-b3e0-16df77be5711" providerId="ADAL" clId="{A1795D21-3F12-4C15-9223-C0B8C2B9E542}" dt="2023-06-20T23:41:49.284" v="3499" actId="1035"/>
          <ac:spMkLst>
            <pc:docMk/>
            <pc:sldMk cId="955505669" sldId="2147375557"/>
            <ac:spMk id="5" creationId="{ABFAD54C-3BBE-34F2-F6B1-DE651F4A01D5}"/>
          </ac:spMkLst>
        </pc:spChg>
        <pc:spChg chg="del">
          <ac:chgData name="Mark Jones  (Cotopaxi)" userId="29a5c5e0-a5e0-4463-b3e0-16df77be5711" providerId="ADAL" clId="{A1795D21-3F12-4C15-9223-C0B8C2B9E542}" dt="2023-06-20T23:42:51.571" v="3527" actId="478"/>
          <ac:spMkLst>
            <pc:docMk/>
            <pc:sldMk cId="955505669" sldId="2147375557"/>
            <ac:spMk id="6" creationId="{4F7DF0B6-3061-E25A-A937-058DFEDC303A}"/>
          </ac:spMkLst>
        </pc:spChg>
        <pc:spChg chg="mod">
          <ac:chgData name="Mark Jones  (Cotopaxi)" userId="29a5c5e0-a5e0-4463-b3e0-16df77be5711" providerId="ADAL" clId="{A1795D21-3F12-4C15-9223-C0B8C2B9E542}" dt="2023-06-20T23:42:12.095" v="3511" actId="1037"/>
          <ac:spMkLst>
            <pc:docMk/>
            <pc:sldMk cId="955505669" sldId="2147375557"/>
            <ac:spMk id="7" creationId="{C27C301F-2F0C-B095-C491-9DED8DE0F126}"/>
          </ac:spMkLst>
        </pc:spChg>
        <pc:spChg chg="del">
          <ac:chgData name="Mark Jones  (Cotopaxi)" userId="29a5c5e0-a5e0-4463-b3e0-16df77be5711" providerId="ADAL" clId="{A1795D21-3F12-4C15-9223-C0B8C2B9E542}" dt="2023-06-20T23:42:48.964" v="3525" actId="478"/>
          <ac:spMkLst>
            <pc:docMk/>
            <pc:sldMk cId="955505669" sldId="2147375557"/>
            <ac:spMk id="8" creationId="{DDBCC8E4-025C-1221-F72A-E07C538BCE8A}"/>
          </ac:spMkLst>
        </pc:spChg>
        <pc:spChg chg="del">
          <ac:chgData name="Mark Jones  (Cotopaxi)" userId="29a5c5e0-a5e0-4463-b3e0-16df77be5711" providerId="ADAL" clId="{A1795D21-3F12-4C15-9223-C0B8C2B9E542}" dt="2023-06-20T23:42:50.259" v="3526" actId="478"/>
          <ac:spMkLst>
            <pc:docMk/>
            <pc:sldMk cId="955505669" sldId="2147375557"/>
            <ac:spMk id="11" creationId="{B140F3E0-4AC2-DA61-B261-96B2870430BD}"/>
          </ac:spMkLst>
        </pc:spChg>
        <pc:spChg chg="mod">
          <ac:chgData name="Mark Jones  (Cotopaxi)" userId="29a5c5e0-a5e0-4463-b3e0-16df77be5711" providerId="ADAL" clId="{A1795D21-3F12-4C15-9223-C0B8C2B9E542}" dt="2023-06-20T23:39:09.738" v="3445" actId="6549"/>
          <ac:spMkLst>
            <pc:docMk/>
            <pc:sldMk cId="955505669" sldId="2147375557"/>
            <ac:spMk id="12" creationId="{F267165B-3176-C44F-B82D-79543D6394DE}"/>
          </ac:spMkLst>
        </pc:spChg>
        <pc:spChg chg="mod">
          <ac:chgData name="Mark Jones  (Cotopaxi)" userId="29a5c5e0-a5e0-4463-b3e0-16df77be5711" providerId="ADAL" clId="{A1795D21-3F12-4C15-9223-C0B8C2B9E542}" dt="2023-06-20T23:42:28.591" v="3523" actId="1038"/>
          <ac:spMkLst>
            <pc:docMk/>
            <pc:sldMk cId="955505669" sldId="2147375557"/>
            <ac:spMk id="13" creationId="{6F6877EB-1D7B-6DBB-DED7-524502CB0346}"/>
          </ac:spMkLst>
        </pc:spChg>
        <pc:spChg chg="add mod">
          <ac:chgData name="Mark Jones  (Cotopaxi)" userId="29a5c5e0-a5e0-4463-b3e0-16df77be5711" providerId="ADAL" clId="{A1795D21-3F12-4C15-9223-C0B8C2B9E542}" dt="2023-06-20T23:46:27.416" v="3792" actId="20577"/>
          <ac:spMkLst>
            <pc:docMk/>
            <pc:sldMk cId="955505669" sldId="2147375557"/>
            <ac:spMk id="14" creationId="{B978DEB2-F67A-24CD-A9AF-AE7005E2C02A}"/>
          </ac:spMkLst>
        </pc:spChg>
        <pc:spChg chg="add mod">
          <ac:chgData name="Mark Jones  (Cotopaxi)" userId="29a5c5e0-a5e0-4463-b3e0-16df77be5711" providerId="ADAL" clId="{A1795D21-3F12-4C15-9223-C0B8C2B9E542}" dt="2023-06-20T23:46:42.264" v="3795" actId="208"/>
          <ac:spMkLst>
            <pc:docMk/>
            <pc:sldMk cId="955505669" sldId="2147375557"/>
            <ac:spMk id="15" creationId="{26DE98EA-E695-4CF7-8294-A2806BB8D456}"/>
          </ac:spMkLst>
        </pc:spChg>
        <pc:spChg chg="add mod">
          <ac:chgData name="Mark Jones  (Cotopaxi)" userId="29a5c5e0-a5e0-4463-b3e0-16df77be5711" providerId="ADAL" clId="{A1795D21-3F12-4C15-9223-C0B8C2B9E542}" dt="2023-06-20T23:46:50.813" v="3799" actId="14100"/>
          <ac:spMkLst>
            <pc:docMk/>
            <pc:sldMk cId="955505669" sldId="2147375557"/>
            <ac:spMk id="17" creationId="{6BF59279-63F2-4F38-D85F-D98E8058E7DC}"/>
          </ac:spMkLst>
        </pc:spChg>
        <pc:picChg chg="add mod ord">
          <ac:chgData name="Mark Jones  (Cotopaxi)" userId="29a5c5e0-a5e0-4463-b3e0-16df77be5711" providerId="ADAL" clId="{A1795D21-3F12-4C15-9223-C0B8C2B9E542}" dt="2023-06-20T23:41:18.327" v="3451" actId="167"/>
          <ac:picMkLst>
            <pc:docMk/>
            <pc:sldMk cId="955505669" sldId="2147375557"/>
            <ac:picMk id="2" creationId="{77DC9EF6-70C9-3A54-F11B-99057DD3DDBF}"/>
          </ac:picMkLst>
        </pc:picChg>
        <pc:picChg chg="add mod">
          <ac:chgData name="Mark Jones  (Cotopaxi)" userId="29a5c5e0-a5e0-4463-b3e0-16df77be5711" providerId="ADAL" clId="{A1795D21-3F12-4C15-9223-C0B8C2B9E542}" dt="2023-06-20T23:43:29.969" v="3532" actId="1076"/>
          <ac:picMkLst>
            <pc:docMk/>
            <pc:sldMk cId="955505669" sldId="2147375557"/>
            <ac:picMk id="3" creationId="{B359A636-CE19-0363-FE2F-DF580885F19F}"/>
          </ac:picMkLst>
        </pc:picChg>
        <pc:picChg chg="add del">
          <ac:chgData name="Mark Jones  (Cotopaxi)" userId="29a5c5e0-a5e0-4463-b3e0-16df77be5711" providerId="ADAL" clId="{A1795D21-3F12-4C15-9223-C0B8C2B9E542}" dt="2023-06-20T23:41:19.481" v="3452" actId="478"/>
          <ac:picMkLst>
            <pc:docMk/>
            <pc:sldMk cId="955505669" sldId="2147375557"/>
            <ac:picMk id="9" creationId="{5678E3B1-632C-95DA-729D-B0AE3936A071}"/>
          </ac:picMkLst>
        </pc:picChg>
        <pc:picChg chg="del">
          <ac:chgData name="Mark Jones  (Cotopaxi)" userId="29a5c5e0-a5e0-4463-b3e0-16df77be5711" providerId="ADAL" clId="{A1795D21-3F12-4C15-9223-C0B8C2B9E542}" dt="2023-06-20T23:42:47.720" v="3524" actId="478"/>
          <ac:picMkLst>
            <pc:docMk/>
            <pc:sldMk cId="955505669" sldId="2147375557"/>
            <ac:picMk id="10" creationId="{56E5A191-7DA7-2C3E-FFC1-1A56AA17231D}"/>
          </ac:picMkLst>
        </pc:picChg>
      </pc:sldChg>
      <pc:sldChg chg="addSp delSp modSp mod">
        <pc:chgData name="Mark Jones  (Cotopaxi)" userId="29a5c5e0-a5e0-4463-b3e0-16df77be5711" providerId="ADAL" clId="{A1795D21-3F12-4C15-9223-C0B8C2B9E542}" dt="2023-06-21T00:15:04.092" v="4039" actId="14100"/>
        <pc:sldMkLst>
          <pc:docMk/>
          <pc:sldMk cId="499293049" sldId="2147375558"/>
        </pc:sldMkLst>
        <pc:spChg chg="del">
          <ac:chgData name="Mark Jones  (Cotopaxi)" userId="29a5c5e0-a5e0-4463-b3e0-16df77be5711" providerId="ADAL" clId="{A1795D21-3F12-4C15-9223-C0B8C2B9E542}" dt="2023-06-20T23:55:40.844" v="3846" actId="478"/>
          <ac:spMkLst>
            <pc:docMk/>
            <pc:sldMk cId="499293049" sldId="2147375558"/>
            <ac:spMk id="2" creationId="{6998674B-1B9C-6E80-0063-C6AD42205F6A}"/>
          </ac:spMkLst>
        </pc:spChg>
        <pc:spChg chg="add del mod">
          <ac:chgData name="Mark Jones  (Cotopaxi)" userId="29a5c5e0-a5e0-4463-b3e0-16df77be5711" providerId="ADAL" clId="{A1795D21-3F12-4C15-9223-C0B8C2B9E542}" dt="2023-06-20T23:58:15.640" v="3934" actId="20577"/>
          <ac:spMkLst>
            <pc:docMk/>
            <pc:sldMk cId="499293049" sldId="2147375558"/>
            <ac:spMk id="7" creationId="{FC274A64-E2B8-1FB4-9FC9-ED95D50E0C01}"/>
          </ac:spMkLst>
        </pc:spChg>
        <pc:spChg chg="add del mod">
          <ac:chgData name="Mark Jones  (Cotopaxi)" userId="29a5c5e0-a5e0-4463-b3e0-16df77be5711" providerId="ADAL" clId="{A1795D21-3F12-4C15-9223-C0B8C2B9E542}" dt="2023-06-20T23:55:54.253" v="3849" actId="478"/>
          <ac:spMkLst>
            <pc:docMk/>
            <pc:sldMk cId="499293049" sldId="2147375558"/>
            <ac:spMk id="8" creationId="{9F526AA2-592C-D528-9EE6-AA345DA3D976}"/>
          </ac:spMkLst>
        </pc:spChg>
        <pc:spChg chg="mod">
          <ac:chgData name="Mark Jones  (Cotopaxi)" userId="29a5c5e0-a5e0-4463-b3e0-16df77be5711" providerId="ADAL" clId="{A1795D21-3F12-4C15-9223-C0B8C2B9E542}" dt="2023-06-20T23:55:34.025" v="3845" actId="20577"/>
          <ac:spMkLst>
            <pc:docMk/>
            <pc:sldMk cId="499293049" sldId="2147375558"/>
            <ac:spMk id="12" creationId="{F267165B-3176-C44F-B82D-79543D6394DE}"/>
          </ac:spMkLst>
        </pc:spChg>
        <pc:spChg chg="add mod">
          <ac:chgData name="Mark Jones  (Cotopaxi)" userId="29a5c5e0-a5e0-4463-b3e0-16df77be5711" providerId="ADAL" clId="{A1795D21-3F12-4C15-9223-C0B8C2B9E542}" dt="2023-06-21T00:15:04.092" v="4039" actId="14100"/>
          <ac:spMkLst>
            <pc:docMk/>
            <pc:sldMk cId="499293049" sldId="2147375558"/>
            <ac:spMk id="18" creationId="{C9B9E2D8-A750-CB96-7043-188C5E697558}"/>
          </ac:spMkLst>
        </pc:spChg>
        <pc:picChg chg="del">
          <ac:chgData name="Mark Jones  (Cotopaxi)" userId="29a5c5e0-a5e0-4463-b3e0-16df77be5711" providerId="ADAL" clId="{A1795D21-3F12-4C15-9223-C0B8C2B9E542}" dt="2023-06-20T23:55:41.188" v="3847" actId="478"/>
          <ac:picMkLst>
            <pc:docMk/>
            <pc:sldMk cId="499293049" sldId="2147375558"/>
            <ac:picMk id="3" creationId="{6B7C57A5-F5FF-7C33-4FF9-C3A81AA378C6}"/>
          </ac:picMkLst>
        </pc:picChg>
        <pc:picChg chg="add del mod">
          <ac:chgData name="Mark Jones  (Cotopaxi)" userId="29a5c5e0-a5e0-4463-b3e0-16df77be5711" providerId="ADAL" clId="{A1795D21-3F12-4C15-9223-C0B8C2B9E542}" dt="2023-06-20T23:56:07.398" v="3877" actId="478"/>
          <ac:picMkLst>
            <pc:docMk/>
            <pc:sldMk cId="499293049" sldId="2147375558"/>
            <ac:picMk id="5" creationId="{7ACE37FC-84B4-2E0B-87D8-9B9B1F0B4311}"/>
          </ac:picMkLst>
        </pc:picChg>
        <pc:picChg chg="add del mod">
          <ac:chgData name="Mark Jones  (Cotopaxi)" userId="29a5c5e0-a5e0-4463-b3e0-16df77be5711" providerId="ADAL" clId="{A1795D21-3F12-4C15-9223-C0B8C2B9E542}" dt="2023-06-20T23:55:55.757" v="3850" actId="478"/>
          <ac:picMkLst>
            <pc:docMk/>
            <pc:sldMk cId="499293049" sldId="2147375558"/>
            <ac:picMk id="6" creationId="{CFED4803-1FC7-B428-B4B2-4E69D942F947}"/>
          </ac:picMkLst>
        </pc:picChg>
        <pc:picChg chg="add del mod">
          <ac:chgData name="Mark Jones  (Cotopaxi)" userId="29a5c5e0-a5e0-4463-b3e0-16df77be5711" providerId="ADAL" clId="{A1795D21-3F12-4C15-9223-C0B8C2B9E542}" dt="2023-06-20T23:58:20.692" v="3935" actId="478"/>
          <ac:picMkLst>
            <pc:docMk/>
            <pc:sldMk cId="499293049" sldId="2147375558"/>
            <ac:picMk id="9" creationId="{90FB8D49-8BD2-662E-3D52-13069A23DB3C}"/>
          </ac:picMkLst>
        </pc:picChg>
        <pc:picChg chg="add del mod">
          <ac:chgData name="Mark Jones  (Cotopaxi)" userId="29a5c5e0-a5e0-4463-b3e0-16df77be5711" providerId="ADAL" clId="{A1795D21-3F12-4C15-9223-C0B8C2B9E542}" dt="2023-06-20T23:58:21.114" v="3936" actId="478"/>
          <ac:picMkLst>
            <pc:docMk/>
            <pc:sldMk cId="499293049" sldId="2147375558"/>
            <ac:picMk id="10" creationId="{5CF74B9D-D24E-0E4B-0020-8D14CE863801}"/>
          </ac:picMkLst>
        </pc:picChg>
        <pc:picChg chg="add mod">
          <ac:chgData name="Mark Jones  (Cotopaxi)" userId="29a5c5e0-a5e0-4463-b3e0-16df77be5711" providerId="ADAL" clId="{A1795D21-3F12-4C15-9223-C0B8C2B9E542}" dt="2023-06-20T23:58:02.570" v="3927" actId="1076"/>
          <ac:picMkLst>
            <pc:docMk/>
            <pc:sldMk cId="499293049" sldId="2147375558"/>
            <ac:picMk id="13" creationId="{87B9740C-1423-2EAD-3768-5D90A9353BC6}"/>
          </ac:picMkLst>
        </pc:picChg>
        <pc:picChg chg="add del mod">
          <ac:chgData name="Mark Jones  (Cotopaxi)" userId="29a5c5e0-a5e0-4463-b3e0-16df77be5711" providerId="ADAL" clId="{A1795D21-3F12-4C15-9223-C0B8C2B9E542}" dt="2023-06-21T00:02:42.851" v="3943" actId="478"/>
          <ac:picMkLst>
            <pc:docMk/>
            <pc:sldMk cId="499293049" sldId="2147375558"/>
            <ac:picMk id="14" creationId="{92EC23D7-52BF-617D-4854-3087263FBBC9}"/>
          </ac:picMkLst>
        </pc:picChg>
        <pc:picChg chg="add mod modCrop">
          <ac:chgData name="Mark Jones  (Cotopaxi)" userId="29a5c5e0-a5e0-4463-b3e0-16df77be5711" providerId="ADAL" clId="{A1795D21-3F12-4C15-9223-C0B8C2B9E542}" dt="2023-06-21T00:14:19.300" v="3948" actId="732"/>
          <ac:picMkLst>
            <pc:docMk/>
            <pc:sldMk cId="499293049" sldId="2147375558"/>
            <ac:picMk id="17" creationId="{D8A360F4-BA6F-4201-FAC0-B622ACCB14D7}"/>
          </ac:picMkLst>
        </pc:picChg>
      </pc:sldChg>
      <pc:sldChg chg="del">
        <pc:chgData name="Mark Jones  (Cotopaxi)" userId="29a5c5e0-a5e0-4463-b3e0-16df77be5711" providerId="ADAL" clId="{A1795D21-3F12-4C15-9223-C0B8C2B9E542}" dt="2023-06-21T00:15:44.794" v="4040" actId="2696"/>
        <pc:sldMkLst>
          <pc:docMk/>
          <pc:sldMk cId="1779698523" sldId="2147375559"/>
        </pc:sldMkLst>
      </pc:sldChg>
      <pc:sldChg chg="addSp delSp modSp del mod">
        <pc:chgData name="Mark Jones  (Cotopaxi)" userId="29a5c5e0-a5e0-4463-b3e0-16df77be5711" providerId="ADAL" clId="{A1795D21-3F12-4C15-9223-C0B8C2B9E542}" dt="2023-06-21T06:52:48.368" v="4423" actId="2696"/>
        <pc:sldMkLst>
          <pc:docMk/>
          <pc:sldMk cId="2355268387" sldId="2147375559"/>
        </pc:sldMkLst>
        <pc:spChg chg="add del mod">
          <ac:chgData name="Mark Jones  (Cotopaxi)" userId="29a5c5e0-a5e0-4463-b3e0-16df77be5711" providerId="ADAL" clId="{A1795D21-3F12-4C15-9223-C0B8C2B9E542}" dt="2023-06-21T06:37:00.675" v="4350" actId="478"/>
          <ac:spMkLst>
            <pc:docMk/>
            <pc:sldMk cId="2355268387" sldId="2147375559"/>
            <ac:spMk id="2" creationId="{F8884289-9EBD-3B33-03D7-7B44A39A1442}"/>
          </ac:spMkLst>
        </pc:spChg>
        <pc:spChg chg="del">
          <ac:chgData name="Mark Jones  (Cotopaxi)" userId="29a5c5e0-a5e0-4463-b3e0-16df77be5711" providerId="ADAL" clId="{A1795D21-3F12-4C15-9223-C0B8C2B9E542}" dt="2023-06-21T00:16:20.391" v="4092" actId="478"/>
          <ac:spMkLst>
            <pc:docMk/>
            <pc:sldMk cId="2355268387" sldId="2147375559"/>
            <ac:spMk id="5" creationId="{ABFAD54C-3BBE-34F2-F6B1-DE651F4A01D5}"/>
          </ac:spMkLst>
        </pc:spChg>
        <pc:spChg chg="del">
          <ac:chgData name="Mark Jones  (Cotopaxi)" userId="29a5c5e0-a5e0-4463-b3e0-16df77be5711" providerId="ADAL" clId="{A1795D21-3F12-4C15-9223-C0B8C2B9E542}" dt="2023-06-21T00:16:19.244" v="4091" actId="478"/>
          <ac:spMkLst>
            <pc:docMk/>
            <pc:sldMk cId="2355268387" sldId="2147375559"/>
            <ac:spMk id="6" creationId="{4F7DF0B6-3061-E25A-A937-058DFEDC303A}"/>
          </ac:spMkLst>
        </pc:spChg>
        <pc:spChg chg="del">
          <ac:chgData name="Mark Jones  (Cotopaxi)" userId="29a5c5e0-a5e0-4463-b3e0-16df77be5711" providerId="ADAL" clId="{A1795D21-3F12-4C15-9223-C0B8C2B9E542}" dt="2023-06-21T00:16:23.192" v="4094" actId="478"/>
          <ac:spMkLst>
            <pc:docMk/>
            <pc:sldMk cId="2355268387" sldId="2147375559"/>
            <ac:spMk id="7" creationId="{C27C301F-2F0C-B095-C491-9DED8DE0F126}"/>
          </ac:spMkLst>
        </pc:spChg>
        <pc:spChg chg="del">
          <ac:chgData name="Mark Jones  (Cotopaxi)" userId="29a5c5e0-a5e0-4463-b3e0-16df77be5711" providerId="ADAL" clId="{A1795D21-3F12-4C15-9223-C0B8C2B9E542}" dt="2023-06-21T00:16:16.771" v="4089" actId="478"/>
          <ac:spMkLst>
            <pc:docMk/>
            <pc:sldMk cId="2355268387" sldId="2147375559"/>
            <ac:spMk id="8" creationId="{DDBCC8E4-025C-1221-F72A-E07C538BCE8A}"/>
          </ac:spMkLst>
        </pc:spChg>
        <pc:spChg chg="del">
          <ac:chgData name="Mark Jones  (Cotopaxi)" userId="29a5c5e0-a5e0-4463-b3e0-16df77be5711" providerId="ADAL" clId="{A1795D21-3F12-4C15-9223-C0B8C2B9E542}" dt="2023-06-21T00:16:18.155" v="4090" actId="478"/>
          <ac:spMkLst>
            <pc:docMk/>
            <pc:sldMk cId="2355268387" sldId="2147375559"/>
            <ac:spMk id="11" creationId="{B140F3E0-4AC2-DA61-B261-96B2870430BD}"/>
          </ac:spMkLst>
        </pc:spChg>
        <pc:spChg chg="mod">
          <ac:chgData name="Mark Jones  (Cotopaxi)" userId="29a5c5e0-a5e0-4463-b3e0-16df77be5711" providerId="ADAL" clId="{A1795D21-3F12-4C15-9223-C0B8C2B9E542}" dt="2023-06-21T06:22:04.533" v="4348" actId="20577"/>
          <ac:spMkLst>
            <pc:docMk/>
            <pc:sldMk cId="2355268387" sldId="2147375559"/>
            <ac:spMk id="12" creationId="{F267165B-3176-C44F-B82D-79543D6394DE}"/>
          </ac:spMkLst>
        </pc:spChg>
        <pc:spChg chg="del">
          <ac:chgData name="Mark Jones  (Cotopaxi)" userId="29a5c5e0-a5e0-4463-b3e0-16df77be5711" providerId="ADAL" clId="{A1795D21-3F12-4C15-9223-C0B8C2B9E542}" dt="2023-06-21T00:16:21.788" v="4093" actId="478"/>
          <ac:spMkLst>
            <pc:docMk/>
            <pc:sldMk cId="2355268387" sldId="2147375559"/>
            <ac:spMk id="13" creationId="{6F6877EB-1D7B-6DBB-DED7-524502CB0346}"/>
          </ac:spMkLst>
        </pc:spChg>
        <pc:spChg chg="add del mod">
          <ac:chgData name="Mark Jones  (Cotopaxi)" userId="29a5c5e0-a5e0-4463-b3e0-16df77be5711" providerId="ADAL" clId="{A1795D21-3F12-4C15-9223-C0B8C2B9E542}" dt="2023-06-21T06:42:59.934" v="4389" actId="478"/>
          <ac:spMkLst>
            <pc:docMk/>
            <pc:sldMk cId="2355268387" sldId="2147375559"/>
            <ac:spMk id="17" creationId="{737F0061-5B8C-06CA-2D59-1789EAE14A06}"/>
          </ac:spMkLst>
        </pc:spChg>
        <pc:graphicFrameChg chg="add del mod">
          <ac:chgData name="Mark Jones  (Cotopaxi)" userId="29a5c5e0-a5e0-4463-b3e0-16df77be5711" providerId="ADAL" clId="{A1795D21-3F12-4C15-9223-C0B8C2B9E542}" dt="2023-06-21T06:43:20.052" v="4393" actId="478"/>
          <ac:graphicFrameMkLst>
            <pc:docMk/>
            <pc:sldMk cId="2355268387" sldId="2147375559"/>
            <ac:graphicFrameMk id="18" creationId="{F2C4C6BD-DEBD-4A16-B98F-30EB2345499D}"/>
          </ac:graphicFrameMkLst>
        </pc:graphicFrameChg>
        <pc:picChg chg="add del mod modCrop">
          <ac:chgData name="Mark Jones  (Cotopaxi)" userId="29a5c5e0-a5e0-4463-b3e0-16df77be5711" providerId="ADAL" clId="{A1795D21-3F12-4C15-9223-C0B8C2B9E542}" dt="2023-06-21T06:42:57.752" v="4388" actId="478"/>
          <ac:picMkLst>
            <pc:docMk/>
            <pc:sldMk cId="2355268387" sldId="2147375559"/>
            <ac:picMk id="3" creationId="{4DED7A9F-8826-B722-B520-44F0005F9B79}"/>
          </ac:picMkLst>
        </pc:picChg>
        <pc:picChg chg="del">
          <ac:chgData name="Mark Jones  (Cotopaxi)" userId="29a5c5e0-a5e0-4463-b3e0-16df77be5711" providerId="ADAL" clId="{A1795D21-3F12-4C15-9223-C0B8C2B9E542}" dt="2023-06-21T00:16:15.273" v="4087" actId="478"/>
          <ac:picMkLst>
            <pc:docMk/>
            <pc:sldMk cId="2355268387" sldId="2147375559"/>
            <ac:picMk id="9" creationId="{5678E3B1-632C-95DA-729D-B0AE3936A071}"/>
          </ac:picMkLst>
        </pc:picChg>
        <pc:picChg chg="del">
          <ac:chgData name="Mark Jones  (Cotopaxi)" userId="29a5c5e0-a5e0-4463-b3e0-16df77be5711" providerId="ADAL" clId="{A1795D21-3F12-4C15-9223-C0B8C2B9E542}" dt="2023-06-21T00:16:15.605" v="4088" actId="478"/>
          <ac:picMkLst>
            <pc:docMk/>
            <pc:sldMk cId="2355268387" sldId="2147375559"/>
            <ac:picMk id="10" creationId="{56E5A191-7DA7-2C3E-FFC1-1A56AA17231D}"/>
          </ac:picMkLst>
        </pc:picChg>
        <pc:picChg chg="add del mod modCrop">
          <ac:chgData name="Mark Jones  (Cotopaxi)" userId="29a5c5e0-a5e0-4463-b3e0-16df77be5711" providerId="ADAL" clId="{A1795D21-3F12-4C15-9223-C0B8C2B9E542}" dt="2023-06-21T06:43:00.389" v="4390" actId="478"/>
          <ac:picMkLst>
            <pc:docMk/>
            <pc:sldMk cId="2355268387" sldId="2147375559"/>
            <ac:picMk id="14" creationId="{07B57D19-13F3-4AC5-DC33-B71B549A2DF0}"/>
          </ac:picMkLst>
        </pc:picChg>
        <pc:picChg chg="add del mod">
          <ac:chgData name="Mark Jones  (Cotopaxi)" userId="29a5c5e0-a5e0-4463-b3e0-16df77be5711" providerId="ADAL" clId="{A1795D21-3F12-4C15-9223-C0B8C2B9E542}" dt="2023-06-21T06:38:29.876" v="4374" actId="478"/>
          <ac:picMkLst>
            <pc:docMk/>
            <pc:sldMk cId="2355268387" sldId="2147375559"/>
            <ac:picMk id="15" creationId="{57BAC7C0-F1A8-AE07-1D53-86B66D16110B}"/>
          </ac:picMkLst>
        </pc:picChg>
        <pc:picChg chg="add mod">
          <ac:chgData name="Mark Jones  (Cotopaxi)" userId="29a5c5e0-a5e0-4463-b3e0-16df77be5711" providerId="ADAL" clId="{A1795D21-3F12-4C15-9223-C0B8C2B9E542}" dt="2023-06-21T06:43:28.769" v="4396" actId="1076"/>
          <ac:picMkLst>
            <pc:docMk/>
            <pc:sldMk cId="2355268387" sldId="2147375559"/>
            <ac:picMk id="20" creationId="{88842D3C-AEF2-22FE-891F-9CBC0CFEA0C2}"/>
          </ac:picMkLst>
        </pc:picChg>
      </pc:sldChg>
      <pc:sldChg chg="addSp delSp modSp mod">
        <pc:chgData name="Mark Jones  (Cotopaxi)" userId="29a5c5e0-a5e0-4463-b3e0-16df77be5711" providerId="ADAL" clId="{A1795D21-3F12-4C15-9223-C0B8C2B9E542}" dt="2023-06-21T09:33:20.059" v="6699" actId="20577"/>
        <pc:sldMkLst>
          <pc:docMk/>
          <pc:sldMk cId="48746469" sldId="2147375560"/>
        </pc:sldMkLst>
        <pc:spChg chg="del">
          <ac:chgData name="Mark Jones  (Cotopaxi)" userId="29a5c5e0-a5e0-4463-b3e0-16df77be5711" providerId="ADAL" clId="{A1795D21-3F12-4C15-9223-C0B8C2B9E542}" dt="2023-06-21T00:20:53.660" v="4164" actId="478"/>
          <ac:spMkLst>
            <pc:docMk/>
            <pc:sldMk cId="48746469" sldId="2147375560"/>
            <ac:spMk id="5" creationId="{ABFAD54C-3BBE-34F2-F6B1-DE651F4A01D5}"/>
          </ac:spMkLst>
        </pc:spChg>
        <pc:spChg chg="del">
          <ac:chgData name="Mark Jones  (Cotopaxi)" userId="29a5c5e0-a5e0-4463-b3e0-16df77be5711" providerId="ADAL" clId="{A1795D21-3F12-4C15-9223-C0B8C2B9E542}" dt="2023-06-21T00:20:45.015" v="4160" actId="478"/>
          <ac:spMkLst>
            <pc:docMk/>
            <pc:sldMk cId="48746469" sldId="2147375560"/>
            <ac:spMk id="7" creationId="{C27C301F-2F0C-B095-C491-9DED8DE0F126}"/>
          </ac:spMkLst>
        </pc:spChg>
        <pc:spChg chg="add del mod">
          <ac:chgData name="Mark Jones  (Cotopaxi)" userId="29a5c5e0-a5e0-4463-b3e0-16df77be5711" providerId="ADAL" clId="{A1795D21-3F12-4C15-9223-C0B8C2B9E542}" dt="2023-06-21T07:05:33.842" v="4878" actId="478"/>
          <ac:spMkLst>
            <pc:docMk/>
            <pc:sldMk cId="48746469" sldId="2147375560"/>
            <ac:spMk id="8" creationId="{50AD1D92-FD72-39F3-FBC3-5B64144F6108}"/>
          </ac:spMkLst>
        </pc:spChg>
        <pc:spChg chg="add mod">
          <ac:chgData name="Mark Jones  (Cotopaxi)" userId="29a5c5e0-a5e0-4463-b3e0-16df77be5711" providerId="ADAL" clId="{A1795D21-3F12-4C15-9223-C0B8C2B9E542}" dt="2023-06-21T09:33:20.059" v="6699" actId="20577"/>
          <ac:spMkLst>
            <pc:docMk/>
            <pc:sldMk cId="48746469" sldId="2147375560"/>
            <ac:spMk id="9" creationId="{34EC84FD-4185-375F-0A1D-ACD7A1F6A3CF}"/>
          </ac:spMkLst>
        </pc:spChg>
        <pc:spChg chg="mod">
          <ac:chgData name="Mark Jones  (Cotopaxi)" userId="29a5c5e0-a5e0-4463-b3e0-16df77be5711" providerId="ADAL" clId="{A1795D21-3F12-4C15-9223-C0B8C2B9E542}" dt="2023-06-21T07:06:07.378" v="4893" actId="20577"/>
          <ac:spMkLst>
            <pc:docMk/>
            <pc:sldMk cId="48746469" sldId="2147375560"/>
            <ac:spMk id="12" creationId="{F267165B-3176-C44F-B82D-79543D6394DE}"/>
          </ac:spMkLst>
        </pc:spChg>
        <pc:spChg chg="del">
          <ac:chgData name="Mark Jones  (Cotopaxi)" userId="29a5c5e0-a5e0-4463-b3e0-16df77be5711" providerId="ADAL" clId="{A1795D21-3F12-4C15-9223-C0B8C2B9E542}" dt="2023-06-21T00:20:47.600" v="4161" actId="478"/>
          <ac:spMkLst>
            <pc:docMk/>
            <pc:sldMk cId="48746469" sldId="2147375560"/>
            <ac:spMk id="13" creationId="{6F6877EB-1D7B-6DBB-DED7-524502CB0346}"/>
          </ac:spMkLst>
        </pc:spChg>
        <pc:spChg chg="del">
          <ac:chgData name="Mark Jones  (Cotopaxi)" userId="29a5c5e0-a5e0-4463-b3e0-16df77be5711" providerId="ADAL" clId="{A1795D21-3F12-4C15-9223-C0B8C2B9E542}" dt="2023-06-21T00:20:51.538" v="4163" actId="478"/>
          <ac:spMkLst>
            <pc:docMk/>
            <pc:sldMk cId="48746469" sldId="2147375560"/>
            <ac:spMk id="14" creationId="{B978DEB2-F67A-24CD-A9AF-AE7005E2C02A}"/>
          </ac:spMkLst>
        </pc:spChg>
        <pc:picChg chg="del">
          <ac:chgData name="Mark Jones  (Cotopaxi)" userId="29a5c5e0-a5e0-4463-b3e0-16df77be5711" providerId="ADAL" clId="{A1795D21-3F12-4C15-9223-C0B8C2B9E542}" dt="2023-06-21T00:20:42.956" v="4159" actId="478"/>
          <ac:picMkLst>
            <pc:docMk/>
            <pc:sldMk cId="48746469" sldId="2147375560"/>
            <ac:picMk id="2" creationId="{77DC9EF6-70C9-3A54-F11B-99057DD3DDBF}"/>
          </ac:picMkLst>
        </pc:picChg>
        <pc:picChg chg="del">
          <ac:chgData name="Mark Jones  (Cotopaxi)" userId="29a5c5e0-a5e0-4463-b3e0-16df77be5711" providerId="ADAL" clId="{A1795D21-3F12-4C15-9223-C0B8C2B9E542}" dt="2023-06-21T00:20:49.076" v="4162" actId="478"/>
          <ac:picMkLst>
            <pc:docMk/>
            <pc:sldMk cId="48746469" sldId="2147375560"/>
            <ac:picMk id="3" creationId="{B359A636-CE19-0363-FE2F-DF580885F19F}"/>
          </ac:picMkLst>
        </pc:picChg>
        <pc:picChg chg="add mod">
          <ac:chgData name="Mark Jones  (Cotopaxi)" userId="29a5c5e0-a5e0-4463-b3e0-16df77be5711" providerId="ADAL" clId="{A1795D21-3F12-4C15-9223-C0B8C2B9E542}" dt="2023-06-21T00:21:03.223" v="4166" actId="1076"/>
          <ac:picMkLst>
            <pc:docMk/>
            <pc:sldMk cId="48746469" sldId="2147375560"/>
            <ac:picMk id="6" creationId="{DD5735FB-B636-497B-87CF-9826B490B9CC}"/>
          </ac:picMkLst>
        </pc:picChg>
      </pc:sldChg>
      <pc:sldChg chg="addSp delSp modSp mod">
        <pc:chgData name="Mark Jones  (Cotopaxi)" userId="29a5c5e0-a5e0-4463-b3e0-16df77be5711" providerId="ADAL" clId="{A1795D21-3F12-4C15-9223-C0B8C2B9E542}" dt="2023-06-21T09:45:46.566" v="7043" actId="313"/>
        <pc:sldMkLst>
          <pc:docMk/>
          <pc:sldMk cId="149081577" sldId="2147375561"/>
        </pc:sldMkLst>
        <pc:spChg chg="add mod">
          <ac:chgData name="Mark Jones  (Cotopaxi)" userId="29a5c5e0-a5e0-4463-b3e0-16df77be5711" providerId="ADAL" clId="{A1795D21-3F12-4C15-9223-C0B8C2B9E542}" dt="2023-06-21T09:45:46.566" v="7043" actId="313"/>
          <ac:spMkLst>
            <pc:docMk/>
            <pc:sldMk cId="149081577" sldId="2147375561"/>
            <ac:spMk id="5" creationId="{685FAECE-D3D1-4487-3591-59A2E4C54EB3}"/>
          </ac:spMkLst>
        </pc:spChg>
        <pc:spChg chg="mod">
          <ac:chgData name="Mark Jones  (Cotopaxi)" userId="29a5c5e0-a5e0-4463-b3e0-16df77be5711" providerId="ADAL" clId="{A1795D21-3F12-4C15-9223-C0B8C2B9E542}" dt="2023-06-21T06:59:21.062" v="4653" actId="20577"/>
          <ac:spMkLst>
            <pc:docMk/>
            <pc:sldMk cId="149081577" sldId="2147375561"/>
            <ac:spMk id="12" creationId="{F267165B-3176-C44F-B82D-79543D6394DE}"/>
          </ac:spMkLst>
        </pc:spChg>
        <pc:picChg chg="add mod">
          <ac:chgData name="Mark Jones  (Cotopaxi)" userId="29a5c5e0-a5e0-4463-b3e0-16df77be5711" providerId="ADAL" clId="{A1795D21-3F12-4C15-9223-C0B8C2B9E542}" dt="2023-06-21T06:59:08.451" v="4625" actId="14100"/>
          <ac:picMkLst>
            <pc:docMk/>
            <pc:sldMk cId="149081577" sldId="2147375561"/>
            <ac:picMk id="3" creationId="{B9482B65-547A-B8A6-5FC4-9ED30DFF375F}"/>
          </ac:picMkLst>
        </pc:picChg>
        <pc:picChg chg="del">
          <ac:chgData name="Mark Jones  (Cotopaxi)" userId="29a5c5e0-a5e0-4463-b3e0-16df77be5711" providerId="ADAL" clId="{A1795D21-3F12-4C15-9223-C0B8C2B9E542}" dt="2023-06-21T06:58:48.352" v="4620" actId="478"/>
          <ac:picMkLst>
            <pc:docMk/>
            <pc:sldMk cId="149081577" sldId="2147375561"/>
            <ac:picMk id="20" creationId="{88842D3C-AEF2-22FE-891F-9CBC0CFEA0C2}"/>
          </ac:picMkLst>
        </pc:picChg>
      </pc:sldChg>
      <pc:sldChg chg="del">
        <pc:chgData name="Mark Jones  (Cotopaxi)" userId="29a5c5e0-a5e0-4463-b3e0-16df77be5711" providerId="ADAL" clId="{A1795D21-3F12-4C15-9223-C0B8C2B9E542}" dt="2023-06-21T06:22:45.727" v="4349" actId="2696"/>
        <pc:sldMkLst>
          <pc:docMk/>
          <pc:sldMk cId="857114667" sldId="2147375561"/>
        </pc:sldMkLst>
      </pc:sldChg>
      <pc:sldChg chg="addSp delSp modSp mod">
        <pc:chgData name="Mark Jones  (Cotopaxi)" userId="29a5c5e0-a5e0-4463-b3e0-16df77be5711" providerId="ADAL" clId="{A1795D21-3F12-4C15-9223-C0B8C2B9E542}" dt="2023-06-21T09:36:12.191" v="6751" actId="14100"/>
        <pc:sldMkLst>
          <pc:docMk/>
          <pc:sldMk cId="3627196502" sldId="2147375562"/>
        </pc:sldMkLst>
        <pc:spChg chg="add mod">
          <ac:chgData name="Mark Jones  (Cotopaxi)" userId="29a5c5e0-a5e0-4463-b3e0-16df77be5711" providerId="ADAL" clId="{A1795D21-3F12-4C15-9223-C0B8C2B9E542}" dt="2023-06-21T09:36:12.191" v="6751" actId="14100"/>
          <ac:spMkLst>
            <pc:docMk/>
            <pc:sldMk cId="3627196502" sldId="2147375562"/>
            <ac:spMk id="2" creationId="{7D36DEE4-3549-A278-7C45-7111129622CB}"/>
          </ac:spMkLst>
        </pc:spChg>
        <pc:spChg chg="add mod">
          <ac:chgData name="Mark Jones  (Cotopaxi)" userId="29a5c5e0-a5e0-4463-b3e0-16df77be5711" providerId="ADAL" clId="{A1795D21-3F12-4C15-9223-C0B8C2B9E542}" dt="2023-06-21T06:53:44.747" v="4430" actId="208"/>
          <ac:spMkLst>
            <pc:docMk/>
            <pc:sldMk cId="3627196502" sldId="2147375562"/>
            <ac:spMk id="5" creationId="{8D46186A-496D-FEB1-78E5-00641EE7D6A8}"/>
          </ac:spMkLst>
        </pc:spChg>
        <pc:spChg chg="add mod">
          <ac:chgData name="Mark Jones  (Cotopaxi)" userId="29a5c5e0-a5e0-4463-b3e0-16df77be5711" providerId="ADAL" clId="{A1795D21-3F12-4C15-9223-C0B8C2B9E542}" dt="2023-06-21T06:54:17.745" v="4435" actId="1076"/>
          <ac:spMkLst>
            <pc:docMk/>
            <pc:sldMk cId="3627196502" sldId="2147375562"/>
            <ac:spMk id="7" creationId="{B49345DD-18BF-32DB-68D1-B6B2D15D01B9}"/>
          </ac:spMkLst>
        </pc:spChg>
        <pc:spChg chg="mod">
          <ac:chgData name="Mark Jones  (Cotopaxi)" userId="29a5c5e0-a5e0-4463-b3e0-16df77be5711" providerId="ADAL" clId="{A1795D21-3F12-4C15-9223-C0B8C2B9E542}" dt="2023-06-21T09:33:35.015" v="6717" actId="14100"/>
          <ac:spMkLst>
            <pc:docMk/>
            <pc:sldMk cId="3627196502" sldId="2147375562"/>
            <ac:spMk id="8" creationId="{50AD1D92-FD72-39F3-FBC3-5B64144F6108}"/>
          </ac:spMkLst>
        </pc:spChg>
        <pc:spChg chg="add mod">
          <ac:chgData name="Mark Jones  (Cotopaxi)" userId="29a5c5e0-a5e0-4463-b3e0-16df77be5711" providerId="ADAL" clId="{A1795D21-3F12-4C15-9223-C0B8C2B9E542}" dt="2023-06-21T06:54:40.628" v="4441" actId="1076"/>
          <ac:spMkLst>
            <pc:docMk/>
            <pc:sldMk cId="3627196502" sldId="2147375562"/>
            <ac:spMk id="9" creationId="{94D1F52D-04B9-C05D-F516-A0E6D8B477D9}"/>
          </ac:spMkLst>
        </pc:spChg>
        <pc:spChg chg="add mod">
          <ac:chgData name="Mark Jones  (Cotopaxi)" userId="29a5c5e0-a5e0-4463-b3e0-16df77be5711" providerId="ADAL" clId="{A1795D21-3F12-4C15-9223-C0B8C2B9E542}" dt="2023-06-21T06:54:56.072" v="4445" actId="14100"/>
          <ac:spMkLst>
            <pc:docMk/>
            <pc:sldMk cId="3627196502" sldId="2147375562"/>
            <ac:spMk id="10" creationId="{2268AE25-097B-DA8E-E058-613251923F2B}"/>
          </ac:spMkLst>
        </pc:spChg>
        <pc:spChg chg="add mod">
          <ac:chgData name="Mark Jones  (Cotopaxi)" userId="29a5c5e0-a5e0-4463-b3e0-16df77be5711" providerId="ADAL" clId="{A1795D21-3F12-4C15-9223-C0B8C2B9E542}" dt="2023-06-21T06:55:00.258" v="4447" actId="1076"/>
          <ac:spMkLst>
            <pc:docMk/>
            <pc:sldMk cId="3627196502" sldId="2147375562"/>
            <ac:spMk id="11" creationId="{B651225D-7661-3D54-43FE-483A07FA2EE7}"/>
          </ac:spMkLst>
        </pc:spChg>
        <pc:spChg chg="mod">
          <ac:chgData name="Mark Jones  (Cotopaxi)" userId="29a5c5e0-a5e0-4463-b3e0-16df77be5711" providerId="ADAL" clId="{A1795D21-3F12-4C15-9223-C0B8C2B9E542}" dt="2023-06-21T06:56:55.892" v="4535" actId="20577"/>
          <ac:spMkLst>
            <pc:docMk/>
            <pc:sldMk cId="3627196502" sldId="2147375562"/>
            <ac:spMk id="12" creationId="{F267165B-3176-C44F-B82D-79543D6394DE}"/>
          </ac:spMkLst>
        </pc:spChg>
        <pc:spChg chg="add mod">
          <ac:chgData name="Mark Jones  (Cotopaxi)" userId="29a5c5e0-a5e0-4463-b3e0-16df77be5711" providerId="ADAL" clId="{A1795D21-3F12-4C15-9223-C0B8C2B9E542}" dt="2023-06-21T06:55:05.972" v="4450" actId="14100"/>
          <ac:spMkLst>
            <pc:docMk/>
            <pc:sldMk cId="3627196502" sldId="2147375562"/>
            <ac:spMk id="13" creationId="{373010D2-0023-FCFE-9395-D5B8E356F264}"/>
          </ac:spMkLst>
        </pc:spChg>
        <pc:spChg chg="add mod">
          <ac:chgData name="Mark Jones  (Cotopaxi)" userId="29a5c5e0-a5e0-4463-b3e0-16df77be5711" providerId="ADAL" clId="{A1795D21-3F12-4C15-9223-C0B8C2B9E542}" dt="2023-06-21T06:55:46.923" v="4475" actId="1038"/>
          <ac:spMkLst>
            <pc:docMk/>
            <pc:sldMk cId="3627196502" sldId="2147375562"/>
            <ac:spMk id="14" creationId="{0838050C-B7D0-782F-A51A-1ED93C24A72D}"/>
          </ac:spMkLst>
        </pc:spChg>
        <pc:spChg chg="add mod">
          <ac:chgData name="Mark Jones  (Cotopaxi)" userId="29a5c5e0-a5e0-4463-b3e0-16df77be5711" providerId="ADAL" clId="{A1795D21-3F12-4C15-9223-C0B8C2B9E542}" dt="2023-06-21T06:56:18.598" v="4511" actId="1038"/>
          <ac:spMkLst>
            <pc:docMk/>
            <pc:sldMk cId="3627196502" sldId="2147375562"/>
            <ac:spMk id="18" creationId="{B4E1C60A-8E0E-F417-FC59-1744B7D58CFF}"/>
          </ac:spMkLst>
        </pc:spChg>
        <pc:spChg chg="add mod">
          <ac:chgData name="Mark Jones  (Cotopaxi)" userId="29a5c5e0-a5e0-4463-b3e0-16df77be5711" providerId="ADAL" clId="{A1795D21-3F12-4C15-9223-C0B8C2B9E542}" dt="2023-06-21T06:56:28.037" v="4520" actId="20577"/>
          <ac:spMkLst>
            <pc:docMk/>
            <pc:sldMk cId="3627196502" sldId="2147375562"/>
            <ac:spMk id="19" creationId="{4746EAAA-1C4D-A161-B2CF-E2B865671511}"/>
          </ac:spMkLst>
        </pc:spChg>
        <pc:picChg chg="add mod">
          <ac:chgData name="Mark Jones  (Cotopaxi)" userId="29a5c5e0-a5e0-4463-b3e0-16df77be5711" providerId="ADAL" clId="{A1795D21-3F12-4C15-9223-C0B8C2B9E542}" dt="2023-06-21T06:53:16.616" v="4427" actId="1076"/>
          <ac:picMkLst>
            <pc:docMk/>
            <pc:sldMk cId="3627196502" sldId="2147375562"/>
            <ac:picMk id="3" creationId="{850F3A0E-3D2F-A146-03F7-D803C2357978}"/>
          </ac:picMkLst>
        </pc:picChg>
        <pc:picChg chg="del">
          <ac:chgData name="Mark Jones  (Cotopaxi)" userId="29a5c5e0-a5e0-4463-b3e0-16df77be5711" providerId="ADAL" clId="{A1795D21-3F12-4C15-9223-C0B8C2B9E542}" dt="2023-06-21T06:53:07.552" v="4424" actId="478"/>
          <ac:picMkLst>
            <pc:docMk/>
            <pc:sldMk cId="3627196502" sldId="2147375562"/>
            <ac:picMk id="6" creationId="{DD5735FB-B636-497B-87CF-9826B490B9CC}"/>
          </ac:picMkLst>
        </pc:picChg>
      </pc:sldChg>
      <pc:sldChg chg="addSp delSp modSp mod ord">
        <pc:chgData name="Mark Jones  (Cotopaxi)" userId="29a5c5e0-a5e0-4463-b3e0-16df77be5711" providerId="ADAL" clId="{A1795D21-3F12-4C15-9223-C0B8C2B9E542}" dt="2023-06-21T10:35:06.581" v="7217" actId="403"/>
        <pc:sldMkLst>
          <pc:docMk/>
          <pc:sldMk cId="327770966" sldId="2147375563"/>
        </pc:sldMkLst>
        <pc:spChg chg="del">
          <ac:chgData name="Mark Jones  (Cotopaxi)" userId="29a5c5e0-a5e0-4463-b3e0-16df77be5711" providerId="ADAL" clId="{A1795D21-3F12-4C15-9223-C0B8C2B9E542}" dt="2023-06-21T07:54:50.201" v="5113" actId="478"/>
          <ac:spMkLst>
            <pc:docMk/>
            <pc:sldMk cId="327770966" sldId="2147375563"/>
            <ac:spMk id="2" creationId="{CE6654B6-A1B5-B87E-F2DD-06F249A700C4}"/>
          </ac:spMkLst>
        </pc:spChg>
        <pc:spChg chg="add mod">
          <ac:chgData name="Mark Jones  (Cotopaxi)" userId="29a5c5e0-a5e0-4463-b3e0-16df77be5711" providerId="ADAL" clId="{A1795D21-3F12-4C15-9223-C0B8C2B9E542}" dt="2023-06-21T10:35:06.581" v="7217" actId="403"/>
          <ac:spMkLst>
            <pc:docMk/>
            <pc:sldMk cId="327770966" sldId="2147375563"/>
            <ac:spMk id="3" creationId="{FC083C07-4069-6651-5FBF-8DB6E300B355}"/>
          </ac:spMkLst>
        </pc:spChg>
        <pc:spChg chg="mod">
          <ac:chgData name="Mark Jones  (Cotopaxi)" userId="29a5c5e0-a5e0-4463-b3e0-16df77be5711" providerId="ADAL" clId="{A1795D21-3F12-4C15-9223-C0B8C2B9E542}" dt="2023-06-21T10:31:40.337" v="7199" actId="20577"/>
          <ac:spMkLst>
            <pc:docMk/>
            <pc:sldMk cId="327770966" sldId="2147375563"/>
            <ac:spMk id="12" creationId="{F267165B-3176-C44F-B82D-79543D6394DE}"/>
          </ac:spMkLst>
        </pc:spChg>
      </pc:sldChg>
      <pc:sldChg chg="modSp mod">
        <pc:chgData name="Mark Jones  (Cotopaxi)" userId="29a5c5e0-a5e0-4463-b3e0-16df77be5711" providerId="ADAL" clId="{A1795D21-3F12-4C15-9223-C0B8C2B9E542}" dt="2023-06-21T08:14:12.113" v="5586" actId="20577"/>
        <pc:sldMkLst>
          <pc:docMk/>
          <pc:sldMk cId="1100331689" sldId="2147375564"/>
        </pc:sldMkLst>
        <pc:spChg chg="mod">
          <ac:chgData name="Mark Jones  (Cotopaxi)" userId="29a5c5e0-a5e0-4463-b3e0-16df77be5711" providerId="ADAL" clId="{A1795D21-3F12-4C15-9223-C0B8C2B9E542}" dt="2023-06-21T08:14:12.113" v="5586" actId="20577"/>
          <ac:spMkLst>
            <pc:docMk/>
            <pc:sldMk cId="1100331689" sldId="2147375564"/>
            <ac:spMk id="13" creationId="{3718D523-39FA-C947-9C1E-6AE2A27E37D0}"/>
          </ac:spMkLst>
        </pc:spChg>
        <pc:picChg chg="mod">
          <ac:chgData name="Mark Jones  (Cotopaxi)" userId="29a5c5e0-a5e0-4463-b3e0-16df77be5711" providerId="ADAL" clId="{A1795D21-3F12-4C15-9223-C0B8C2B9E542}" dt="2023-06-21T08:14:04.393" v="5585" actId="1036"/>
          <ac:picMkLst>
            <pc:docMk/>
            <pc:sldMk cId="1100331689" sldId="2147375564"/>
            <ac:picMk id="9" creationId="{4E283C74-25EC-3743-9B22-6368D765F4B1}"/>
          </ac:picMkLst>
        </pc:picChg>
      </pc:sldChg>
      <pc:sldChg chg="del">
        <pc:chgData name="Mark Jones  (Cotopaxi)" userId="29a5c5e0-a5e0-4463-b3e0-16df77be5711" providerId="ADAL" clId="{A1795D21-3F12-4C15-9223-C0B8C2B9E542}" dt="2023-06-21T08:52:51.182" v="5644"/>
        <pc:sldMkLst>
          <pc:docMk/>
          <pc:sldMk cId="3506669881" sldId="2147375565"/>
        </pc:sldMkLst>
      </pc:sldChg>
      <pc:sldChg chg="addSp delSp modSp mod">
        <pc:chgData name="Mark Jones  (Cotopaxi)" userId="29a5c5e0-a5e0-4463-b3e0-16df77be5711" providerId="ADAL" clId="{A1795D21-3F12-4C15-9223-C0B8C2B9E542}" dt="2023-06-21T10:35:23.063" v="7218" actId="20577"/>
        <pc:sldMkLst>
          <pc:docMk/>
          <pc:sldMk cId="3610205282" sldId="2147375565"/>
        </pc:sldMkLst>
        <pc:spChg chg="add mod">
          <ac:chgData name="Mark Jones  (Cotopaxi)" userId="29a5c5e0-a5e0-4463-b3e0-16df77be5711" providerId="ADAL" clId="{A1795D21-3F12-4C15-9223-C0B8C2B9E542}" dt="2023-06-21T08:58:12.984" v="5810" actId="1038"/>
          <ac:spMkLst>
            <pc:docMk/>
            <pc:sldMk cId="3610205282" sldId="2147375565"/>
            <ac:spMk id="3" creationId="{D0CEF6E4-CF95-DE0C-9B72-11E6BBDE0159}"/>
          </ac:spMkLst>
        </pc:spChg>
        <pc:spChg chg="mod">
          <ac:chgData name="Mark Jones  (Cotopaxi)" userId="29a5c5e0-a5e0-4463-b3e0-16df77be5711" providerId="ADAL" clId="{A1795D21-3F12-4C15-9223-C0B8C2B9E542}" dt="2023-06-21T10:35:23.063" v="7218" actId="20577"/>
          <ac:spMkLst>
            <pc:docMk/>
            <pc:sldMk cId="3610205282" sldId="2147375565"/>
            <ac:spMk id="7" creationId="{FC274A64-E2B8-1FB4-9FC9-ED95D50E0C01}"/>
          </ac:spMkLst>
        </pc:spChg>
        <pc:spChg chg="mod">
          <ac:chgData name="Mark Jones  (Cotopaxi)" userId="29a5c5e0-a5e0-4463-b3e0-16df77be5711" providerId="ADAL" clId="{A1795D21-3F12-4C15-9223-C0B8C2B9E542}" dt="2023-06-21T08:53:08.485" v="5669" actId="20577"/>
          <ac:spMkLst>
            <pc:docMk/>
            <pc:sldMk cId="3610205282" sldId="2147375565"/>
            <ac:spMk id="12" creationId="{F267165B-3176-C44F-B82D-79543D6394DE}"/>
          </ac:spMkLst>
        </pc:spChg>
        <pc:spChg chg="del">
          <ac:chgData name="Mark Jones  (Cotopaxi)" userId="29a5c5e0-a5e0-4463-b3e0-16df77be5711" providerId="ADAL" clId="{A1795D21-3F12-4C15-9223-C0B8C2B9E542}" dt="2023-06-21T08:56:04.549" v="5675" actId="478"/>
          <ac:spMkLst>
            <pc:docMk/>
            <pc:sldMk cId="3610205282" sldId="2147375565"/>
            <ac:spMk id="18" creationId="{C9B9E2D8-A750-CB96-7043-188C5E697558}"/>
          </ac:spMkLst>
        </pc:spChg>
        <pc:picChg chg="add mod">
          <ac:chgData name="Mark Jones  (Cotopaxi)" userId="29a5c5e0-a5e0-4463-b3e0-16df77be5711" providerId="ADAL" clId="{A1795D21-3F12-4C15-9223-C0B8C2B9E542}" dt="2023-06-21T08:58:34.714" v="5811" actId="732"/>
          <ac:picMkLst>
            <pc:docMk/>
            <pc:sldMk cId="3610205282" sldId="2147375565"/>
            <ac:picMk id="2" creationId="{2BC3E1D2-551A-B5D5-AB9E-78FEA22AECF5}"/>
          </ac:picMkLst>
        </pc:picChg>
        <pc:picChg chg="del">
          <ac:chgData name="Mark Jones  (Cotopaxi)" userId="29a5c5e0-a5e0-4463-b3e0-16df77be5711" providerId="ADAL" clId="{A1795D21-3F12-4C15-9223-C0B8C2B9E542}" dt="2023-06-21T08:55:53.976" v="5670" actId="478"/>
          <ac:picMkLst>
            <pc:docMk/>
            <pc:sldMk cId="3610205282" sldId="2147375565"/>
            <ac:picMk id="13" creationId="{87B9740C-1423-2EAD-3768-5D90A9353BC6}"/>
          </ac:picMkLst>
        </pc:picChg>
        <pc:picChg chg="del">
          <ac:chgData name="Mark Jones  (Cotopaxi)" userId="29a5c5e0-a5e0-4463-b3e0-16df77be5711" providerId="ADAL" clId="{A1795D21-3F12-4C15-9223-C0B8C2B9E542}" dt="2023-06-21T08:55:55.431" v="5671" actId="478"/>
          <ac:picMkLst>
            <pc:docMk/>
            <pc:sldMk cId="3610205282" sldId="2147375565"/>
            <ac:picMk id="17" creationId="{D8A360F4-BA6F-4201-FAC0-B622ACCB14D7}"/>
          </ac:picMkLst>
        </pc:picChg>
      </pc:sldChg>
      <pc:sldChg chg="modSp del mod">
        <pc:chgData name="Mark Jones  (Cotopaxi)" userId="29a5c5e0-a5e0-4463-b3e0-16df77be5711" providerId="ADAL" clId="{A1795D21-3F12-4C15-9223-C0B8C2B9E542}" dt="2023-06-21T09:52:23.550" v="7058" actId="2696"/>
        <pc:sldMkLst>
          <pc:docMk/>
          <pc:sldMk cId="1315343576" sldId="2147375566"/>
        </pc:sldMkLst>
        <pc:spChg chg="mod">
          <ac:chgData name="Mark Jones  (Cotopaxi)" userId="29a5c5e0-a5e0-4463-b3e0-16df77be5711" providerId="ADAL" clId="{A1795D21-3F12-4C15-9223-C0B8C2B9E542}" dt="2023-06-21T09:51:57.802" v="7051" actId="20577"/>
          <ac:spMkLst>
            <pc:docMk/>
            <pc:sldMk cId="1315343576" sldId="2147375566"/>
            <ac:spMk id="12" creationId="{F267165B-3176-C44F-B82D-79543D6394DE}"/>
          </ac:spMkLst>
        </pc:spChg>
        <pc:spChg chg="mod">
          <ac:chgData name="Mark Jones  (Cotopaxi)" userId="29a5c5e0-a5e0-4463-b3e0-16df77be5711" providerId="ADAL" clId="{A1795D21-3F12-4C15-9223-C0B8C2B9E542}" dt="2023-06-21T09:52:20.889" v="7057" actId="20577"/>
          <ac:spMkLst>
            <pc:docMk/>
            <pc:sldMk cId="1315343576" sldId="2147375566"/>
            <ac:spMk id="43" creationId="{BE172E07-0586-657F-F134-A6FF129E49E8}"/>
          </ac:spMkLst>
        </pc:spChg>
      </pc:sldChg>
      <pc:sldChg chg="modSp mod">
        <pc:chgData name="Mark Jones  (Cotopaxi)" userId="29a5c5e0-a5e0-4463-b3e0-16df77be5711" providerId="ADAL" clId="{A1795D21-3F12-4C15-9223-C0B8C2B9E542}" dt="2023-06-21T09:55:42.814" v="7196" actId="20577"/>
        <pc:sldMkLst>
          <pc:docMk/>
          <pc:sldMk cId="3288072368" sldId="2147375566"/>
        </pc:sldMkLst>
        <pc:spChg chg="mod">
          <ac:chgData name="Mark Jones  (Cotopaxi)" userId="29a5c5e0-a5e0-4463-b3e0-16df77be5711" providerId="ADAL" clId="{A1795D21-3F12-4C15-9223-C0B8C2B9E542}" dt="2023-06-21T09:55:42.814" v="7196" actId="20577"/>
          <ac:spMkLst>
            <pc:docMk/>
            <pc:sldMk cId="3288072368" sldId="2147375566"/>
            <ac:spMk id="12" creationId="{F267165B-3176-C44F-B82D-79543D6394D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3CEEA1-2A9B-2A4D-A1E9-34A6790D8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D455CC-27DE-C144-883F-2FCFC309BB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08BF1-57CF-7B49-A511-011ACF4543B1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751276-1C82-1541-A426-57C262B71E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08882-7422-7041-B26E-904FB6464F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A52CC-30DE-0341-ABAB-F4E455F69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740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246-8B55-7F41-BD05-5E7B77E7E50F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BEEB7-8270-3546-ACBD-068FCA48C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603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BEEB7-8270-3546-ACBD-068FCA48C88A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03E15-9402-564C-83CD-0FDF1ACC38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58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BEEB7-8270-3546-ACBD-068FCA48C8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513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BEEB7-8270-3546-ACBD-068FCA48C8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959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BEEB7-8270-3546-ACBD-068FCA48C8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030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BEEB7-8270-3546-ACBD-068FCA48C8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220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BEEB7-8270-3546-ACBD-068FCA48C8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891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BEEB7-8270-3546-ACBD-068FCA48C88A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03E15-9402-564C-83CD-0FDF1ACC38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25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BEEB7-8270-3546-ACBD-068FCA48C8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050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BEEB7-8270-3546-ACBD-068FCA48C8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440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BEEB7-8270-3546-ACBD-068FCA48C8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058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BEEB7-8270-3546-ACBD-068FCA48C8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463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BEEB7-8270-3546-ACBD-068FCA48C8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652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BEEB7-8270-3546-ACBD-068FCA48C8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281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BEEB7-8270-3546-ACBD-068FCA48C8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41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BEEB7-8270-3546-ACBD-068FCA48C8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7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D2389-BA3F-1944-82D1-B6E568F3B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18779-E1A8-ED4B-B612-B8A3D0738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4F6FC-0CB5-4440-B8D0-2FB26022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12/23/19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448E6-B86E-C048-8319-8C1EDA7C9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BA3BA-1204-474B-89D4-D59EF2434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1CA1-C2AB-1E40-9022-B0ADD6AC3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3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52DCD-CDD0-9C42-920E-7F2ED8B56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F5ABE3-7D41-4F4D-81DF-3F0333C63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1E4C9-DE28-1440-8214-D46B6590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12/23/19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1D0BF-A991-AE47-9F7A-DE3CD1F9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581BE-5DE5-A04F-BAD2-85D869998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1CA1-C2AB-1E40-9022-B0ADD6AC3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1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0D3DF5-9E22-294A-B15A-D095F943BA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47982-0C4F-994B-BF29-740B6381C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6AE87-79F0-174E-9ADF-4C5B26A6B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12/23/19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F1057-6727-B648-B2E1-7393E2938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93707-08FB-B245-8A81-7A1EB39A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1CA1-C2AB-1E40-9022-B0ADD6AC3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3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AAF8F1-FDAD-9C49-94DA-079EE7B125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87729"/>
            <a:ext cx="12192000" cy="57027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E3EC934-BC4D-3646-A457-AD8A15DE7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449" y="6411502"/>
            <a:ext cx="215715" cy="384536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A3BC0E-38ED-D548-AE85-4639848682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804836" y="6411502"/>
            <a:ext cx="215715" cy="3845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357B41-E30A-6848-9D18-17BBF52A6652}"/>
              </a:ext>
            </a:extLst>
          </p:cNvPr>
          <p:cNvSpPr txBox="1"/>
          <p:nvPr userDrawn="1"/>
        </p:nvSpPr>
        <p:spPr>
          <a:xfrm>
            <a:off x="712672" y="6434364"/>
            <a:ext cx="3749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FS Joey" panose="02000506040000020004" pitchFamily="2" charset="77"/>
              </a:rPr>
              <a:t>ENERGY BUSINESS ADVISORY FROM COTOPAXI</a:t>
            </a:r>
          </a:p>
        </p:txBody>
      </p:sp>
    </p:spTree>
    <p:extLst>
      <p:ext uri="{BB962C8B-B14F-4D97-AF65-F5344CB8AC3E}">
        <p14:creationId xmlns:p14="http://schemas.microsoft.com/office/powerpoint/2010/main" val="31922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5B9A4-2EDE-BC46-BB87-D9111AAB2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63551-792C-BF40-ACEF-7ABC364AA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EDE15-03E3-694D-8479-F7A99E011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12/23/19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69AFA-1DBD-6347-AD3B-171142DF7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AB1E9-EF19-6B4C-A4ED-024C0A5A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1CA1-C2AB-1E40-9022-B0ADD6AC3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99788-3F04-2A42-B378-E714E9B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081C7-299F-404E-95DE-ADC80CB3F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C8141-7347-F745-A6E2-D69489755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ABB1F-ECDF-9A43-B877-B28D69BA6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12/23/19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DE687-60AE-4D43-B179-B796ED3D4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3FA7-BB43-C044-BF52-967B55F5A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1CA1-C2AB-1E40-9022-B0ADD6AC3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610C5-F4F0-9043-83B2-E3E579DF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34CC5-F5A8-EA4B-B221-CFC1D9D5B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E333A-98C1-6045-9798-A45C92DAB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002C8-466C-5642-A16B-8A73997782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1E204-B981-A74F-916C-2207720A0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1B8A96-77A7-2843-A9DF-445D186D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12/23/19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1828C-782B-1D48-8E70-1407225A1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077AC5-5905-E44F-81A6-FE9C19A81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1CA1-C2AB-1E40-9022-B0ADD6AC3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9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FE8F9-66C1-7043-A806-90AADF8AA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8A83B-2A02-5D41-913C-EA479ECB8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12/23/19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E5042D-6236-D247-97EC-56EF7AC0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E20567-4FC5-4842-A1FA-EEFCDF161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1CA1-C2AB-1E40-9022-B0ADD6AC3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9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4448F3-F636-EA4F-BD64-CE9A6EE27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12/23/19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F89EBF-C56F-254E-8AC4-A126FA191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04B66-4674-B244-8E0B-7653826C4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1CA1-C2AB-1E40-9022-B0ADD6AC3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6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44AE8-FDB4-8849-9260-9BD49C49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BC7D0-0ED2-7140-8ED6-C9DB972F6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E7238-0B11-1F46-A27B-17625D78D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ADE87-E2CF-BF42-ACF1-528A691CB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12/23/19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2F5C33-1BBC-3F42-A9AB-7F2F39BE2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22688-3017-8846-AC00-2AE05D99D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1CA1-C2AB-1E40-9022-B0ADD6AC3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5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10578-BDC4-4549-85EE-A5430BB56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0E9BF4-1A8C-684B-BE10-306355C27A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583F5-0248-6B40-8BA6-8B95D9733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FFAC8-FBDF-9E4E-A780-A21B18018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12/23/19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5B035-AB3E-D842-A5B1-C0BBEE368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E3365-5562-564E-A5FC-617D69FC2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1CA1-C2AB-1E40-9022-B0ADD6AC3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1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6A6C33-18DA-9449-8480-A34483E4F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09241-5077-1141-AFD2-0BEC583C5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777D1-E88A-8D4A-BB5E-C6ABA37CD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12/23/19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3ABC2-F83E-1741-828A-8AF91F360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B2919-7570-6842-B770-B8FF7D416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E1CA1-C2AB-1E40-9022-B0ADD6AC3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1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blue background&#10;&#10;Description automatically generated">
            <a:extLst>
              <a:ext uri="{FF2B5EF4-FFF2-40B4-BE49-F238E27FC236}">
                <a16:creationId xmlns:a16="http://schemas.microsoft.com/office/drawing/2014/main" id="{BD54855B-995E-AE4A-8C9E-ECF4D093C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556"/>
            <a:ext cx="12192000" cy="6115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44A28E-940D-BC4E-A169-58909CDBF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28548"/>
            <a:ext cx="12192000" cy="196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283C74-25EC-3743-9B22-6368D765F4B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0504" y="4081307"/>
            <a:ext cx="3101609" cy="6203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2AF16A-6D22-0347-832E-B7C7E30737AD}"/>
              </a:ext>
            </a:extLst>
          </p:cNvPr>
          <p:cNvSpPr txBox="1"/>
          <p:nvPr/>
        </p:nvSpPr>
        <p:spPr>
          <a:xfrm>
            <a:off x="463394" y="6290907"/>
            <a:ext cx="10386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223569"/>
                </a:solidFill>
                <a:latin typeface="FS Joey" panose="02000506040000020004" pitchFamily="2" charset="77"/>
              </a:rPr>
              <a:t>ENERGY MANAGEMENT &amp; CONSULTING</a:t>
            </a:r>
            <a:endParaRPr lang="en-GB" sz="2000" b="1" dirty="0">
              <a:solidFill>
                <a:srgbClr val="FF0000"/>
              </a:solidFill>
              <a:latin typeface="FS Joey" panose="02000506040000020004" pitchFamily="2" charset="77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3718D523-39FA-C947-9C1E-6AE2A27E37D0}"/>
              </a:ext>
            </a:extLst>
          </p:cNvPr>
          <p:cNvSpPr txBox="1">
            <a:spLocks noChangeArrowheads="1"/>
          </p:cNvSpPr>
          <p:nvPr/>
        </p:nvSpPr>
        <p:spPr>
          <a:xfrm>
            <a:off x="530504" y="787891"/>
            <a:ext cx="9362397" cy="3150722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800" dirty="0">
              <a:solidFill>
                <a:schemeClr val="bg1"/>
              </a:solidFill>
              <a:latin typeface="FS Joey" panose="02000506040000020004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4000" dirty="0">
                <a:solidFill>
                  <a:schemeClr val="bg1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The Road to Net Zero &amp; </a:t>
            </a:r>
          </a:p>
          <a:p>
            <a:pPr algn="l"/>
            <a:r>
              <a:rPr lang="en-GB" sz="4000" dirty="0">
                <a:solidFill>
                  <a:schemeClr val="bg1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Importance of Data Collection</a:t>
            </a:r>
          </a:p>
          <a:p>
            <a:pPr algn="l"/>
            <a:endParaRPr lang="en-GB" dirty="0">
              <a:solidFill>
                <a:schemeClr val="bg1"/>
              </a:solidFill>
              <a:latin typeface="FS Joey" panose="02000506040000020004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dirty="0">
                <a:solidFill>
                  <a:schemeClr val="bg1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Mark Jones</a:t>
            </a:r>
          </a:p>
          <a:p>
            <a:pPr algn="l"/>
            <a:r>
              <a:rPr lang="en-GB" dirty="0">
                <a:solidFill>
                  <a:schemeClr val="bg1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Senior Energy Engineer</a:t>
            </a:r>
          </a:p>
          <a:p>
            <a:pPr algn="l"/>
            <a:endParaRPr lang="en-GB" sz="2800" b="1" dirty="0">
              <a:solidFill>
                <a:schemeClr val="bg1"/>
              </a:solidFill>
              <a:latin typeface="FS Joey" panose="02000506040000020004" pitchFamily="50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54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CD74D8-25BF-2840-9678-D51E30FFB6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30" y="1097202"/>
            <a:ext cx="11700000" cy="188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67165B-3176-C44F-B82D-79543D6394DE}"/>
              </a:ext>
            </a:extLst>
          </p:cNvPr>
          <p:cNvSpPr txBox="1"/>
          <p:nvPr/>
        </p:nvSpPr>
        <p:spPr>
          <a:xfrm>
            <a:off x="489730" y="348172"/>
            <a:ext cx="1044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223569"/>
                </a:solidFill>
                <a:latin typeface="FS Joey" panose="02000506040000020004" pitchFamily="2" charset="77"/>
              </a:rPr>
              <a:t>Stage 2 – </a:t>
            </a:r>
            <a:r>
              <a:rPr lang="en-US" sz="2800" dirty="0" err="1">
                <a:solidFill>
                  <a:srgbClr val="223569"/>
                </a:solidFill>
                <a:latin typeface="FS Joey" panose="02000506040000020004" pitchFamily="2" charset="77"/>
              </a:rPr>
              <a:t>Optimise</a:t>
            </a:r>
            <a:r>
              <a:rPr lang="en-US" sz="2800" dirty="0">
                <a:solidFill>
                  <a:srgbClr val="223569"/>
                </a:solidFill>
                <a:latin typeface="FS Joey" panose="02000506040000020004" pitchFamily="2" charset="77"/>
              </a:rPr>
              <a:t> Existing System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3569"/>
              </a:solidFill>
              <a:effectLst/>
              <a:uLnTx/>
              <a:uFillTx/>
              <a:latin typeface="FS Joey" panose="02000506040000020004" pitchFamily="2" charset="77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A65E4-F176-4848-1162-794AF7D26104}"/>
              </a:ext>
            </a:extLst>
          </p:cNvPr>
          <p:cNvSpPr/>
          <p:nvPr/>
        </p:nvSpPr>
        <p:spPr>
          <a:xfrm>
            <a:off x="8450317" y="1576554"/>
            <a:ext cx="906517" cy="275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482B65-547A-B8A6-5FC4-9ED30DFF3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30" y="1341884"/>
            <a:ext cx="7810705" cy="46537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5FAECE-D3D1-4487-3591-59A2E4C54EB3}"/>
              </a:ext>
            </a:extLst>
          </p:cNvPr>
          <p:cNvSpPr txBox="1"/>
          <p:nvPr/>
        </p:nvSpPr>
        <p:spPr>
          <a:xfrm>
            <a:off x="8671034" y="1576554"/>
            <a:ext cx="3417995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223569"/>
                </a:solidFill>
                <a:latin typeface="FS Joey" panose="02000506040000020004" pitchFamily="2" charset="77"/>
              </a:rPr>
              <a:t>Target any “low hanging fruit”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223569"/>
                </a:solidFill>
                <a:latin typeface="FS Joey" panose="02000506040000020004" pitchFamily="2" charset="77"/>
              </a:rPr>
              <a:t>Leaks, baseload etc.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solidFill>
                  <a:srgbClr val="223569"/>
                </a:solidFill>
                <a:latin typeface="FS Joey" panose="02000506040000020004" pitchFamily="2" charset="77"/>
              </a:rPr>
              <a:t>Optimise</a:t>
            </a:r>
            <a:r>
              <a:rPr lang="en-US" sz="1600" dirty="0">
                <a:solidFill>
                  <a:srgbClr val="223569"/>
                </a:solidFill>
                <a:latin typeface="FS Joey" panose="02000506040000020004" pitchFamily="2" charset="77"/>
              </a:rPr>
              <a:t> existing processes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223569"/>
                </a:solidFill>
                <a:latin typeface="FS Joey" panose="02000506040000020004" pitchFamily="2" charset="77"/>
              </a:rPr>
              <a:t>Heat Recovery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223569"/>
                </a:solidFill>
                <a:latin typeface="FS Joey" panose="02000506040000020004" pitchFamily="2" charset="77"/>
              </a:rPr>
              <a:t>Best Practice Control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223569"/>
                </a:solidFill>
                <a:latin typeface="FS Joey" panose="02000506040000020004" pitchFamily="2" charset="77"/>
              </a:rPr>
              <a:t>Mitigate Losses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223569"/>
                </a:solidFill>
                <a:latin typeface="FS Joey" panose="02000506040000020004" pitchFamily="2" charset="77"/>
              </a:rPr>
              <a:t>Correctly size more efficient processes &amp; equipment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dirty="0">
              <a:solidFill>
                <a:srgbClr val="223569"/>
              </a:solidFill>
              <a:latin typeface="FS Joey" panose="02000506040000020004" pitchFamily="2" charset="77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23569"/>
              </a:solidFill>
              <a:effectLst/>
              <a:uLnTx/>
              <a:uFillTx/>
              <a:latin typeface="FS Joey" panose="02000506040000020004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8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DC9EF6-70C9-3A54-F11B-99057DD3DD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319" y="1883538"/>
            <a:ext cx="2726951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CD74D8-25BF-2840-9678-D51E30FFB6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30" y="1097202"/>
            <a:ext cx="11700000" cy="188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67165B-3176-C44F-B82D-79543D6394DE}"/>
              </a:ext>
            </a:extLst>
          </p:cNvPr>
          <p:cNvSpPr txBox="1"/>
          <p:nvPr/>
        </p:nvSpPr>
        <p:spPr>
          <a:xfrm>
            <a:off x="489730" y="348172"/>
            <a:ext cx="1044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223569"/>
                </a:solidFill>
                <a:latin typeface="FS Joey" panose="02000506040000020004" pitchFamily="2" charset="77"/>
              </a:rPr>
              <a:t>Stage 3 – Implement low / Zero Carbon Energy Systems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3569"/>
              </a:solidFill>
              <a:effectLst/>
              <a:uLnTx/>
              <a:uFillTx/>
              <a:latin typeface="FS Joey" panose="02000506040000020004" pitchFamily="2" charset="77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A65E4-F176-4848-1162-794AF7D26104}"/>
              </a:ext>
            </a:extLst>
          </p:cNvPr>
          <p:cNvSpPr/>
          <p:nvPr/>
        </p:nvSpPr>
        <p:spPr>
          <a:xfrm>
            <a:off x="8450317" y="1576554"/>
            <a:ext cx="906517" cy="275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ABFAD54C-3BBE-34F2-F6B1-DE651F4A0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79" y="1302345"/>
            <a:ext cx="28535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Low / Zero Carbon Technologies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27C301F-2F0C-B095-C491-9DED8DE0F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41" y="4260689"/>
            <a:ext cx="253864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536C"/>
                </a:solidFill>
              </a:rPr>
              <a:t>Integrated Energy Model</a:t>
            </a:r>
          </a:p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536C"/>
                </a:solidFill>
              </a:rPr>
              <a:t>Electric Boiler</a:t>
            </a:r>
          </a:p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536C"/>
                </a:solidFill>
              </a:rPr>
              <a:t>Solar PV / Thermal</a:t>
            </a:r>
          </a:p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536C"/>
                </a:solidFill>
              </a:rPr>
              <a:t>Wind Turbines</a:t>
            </a:r>
          </a:p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536C"/>
                </a:solidFill>
              </a:rPr>
              <a:t>Absorption Chillers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6F6877EB-1D7B-6DBB-DED7-524502CB0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181" y="4276454"/>
            <a:ext cx="264655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536C"/>
                </a:solidFill>
              </a:rPr>
              <a:t>Anaerobic Digestion</a:t>
            </a:r>
          </a:p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536C"/>
                </a:solidFill>
              </a:rPr>
              <a:t>Biomass Thermal / Power </a:t>
            </a:r>
          </a:p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536C"/>
                </a:solidFill>
              </a:rPr>
              <a:t>District Heat Network</a:t>
            </a:r>
          </a:p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536C"/>
                </a:solidFill>
              </a:rPr>
              <a:t>Electric Vehicles (EV)</a:t>
            </a:r>
          </a:p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536C"/>
                </a:solidFill>
              </a:rPr>
              <a:t>Heat Pumps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59A636-CE19-0363-FE2F-DF580885F1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483" y="2108135"/>
            <a:ext cx="6332581" cy="3353507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:a16="http://schemas.microsoft.com/office/drawing/2014/main" id="{B978DEB2-F67A-24CD-A9AF-AE7005E2C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4149" y="1302345"/>
            <a:ext cx="61769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2"/>
              </a:buClr>
              <a:buSzPct val="120000"/>
            </a:pPr>
            <a:r>
              <a:rPr lang="en-GB" sz="1600" dirty="0">
                <a:solidFill>
                  <a:srgbClr val="2E536C"/>
                </a:solidFill>
              </a:rPr>
              <a:t>Create Integrated Energy Model that can simulate various technologies, </a:t>
            </a:r>
          </a:p>
          <a:p>
            <a:pPr eaLnBrk="0" hangingPunct="0">
              <a:spcBef>
                <a:spcPct val="50000"/>
              </a:spcBef>
              <a:buClr>
                <a:schemeClr val="tx2"/>
              </a:buClr>
              <a:buSzPct val="120000"/>
            </a:pPr>
            <a:r>
              <a:rPr lang="en-GB" sz="1600" dirty="0">
                <a:solidFill>
                  <a:srgbClr val="2E536C"/>
                </a:solidFill>
              </a:rPr>
              <a:t>different fuel mixtures, future energy prices and resource availability.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DE98EA-E695-4CF7-8294-A2806BB8D456}"/>
              </a:ext>
            </a:extLst>
          </p:cNvPr>
          <p:cNvSpPr/>
          <p:nvPr/>
        </p:nvSpPr>
        <p:spPr>
          <a:xfrm>
            <a:off x="5874149" y="2108135"/>
            <a:ext cx="1011681" cy="324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F59279-63F2-4F38-D85F-D98E8058E7DC}"/>
              </a:ext>
            </a:extLst>
          </p:cNvPr>
          <p:cNvSpPr/>
          <p:nvPr/>
        </p:nvSpPr>
        <p:spPr>
          <a:xfrm>
            <a:off x="5749739" y="2814762"/>
            <a:ext cx="421959" cy="610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50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CD74D8-25BF-2840-9678-D51E30FFB6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30" y="1097202"/>
            <a:ext cx="11700000" cy="188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67165B-3176-C44F-B82D-79543D6394DE}"/>
              </a:ext>
            </a:extLst>
          </p:cNvPr>
          <p:cNvSpPr txBox="1"/>
          <p:nvPr/>
        </p:nvSpPr>
        <p:spPr>
          <a:xfrm>
            <a:off x="489730" y="348172"/>
            <a:ext cx="1044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223569"/>
                </a:solidFill>
                <a:latin typeface="FS Joey" panose="02000506040000020004" pitchFamily="2" charset="77"/>
              </a:rPr>
              <a:t>Stage 3 – Emissions Waterfall Chart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3569"/>
              </a:solidFill>
              <a:effectLst/>
              <a:uLnTx/>
              <a:uFillTx/>
              <a:latin typeface="FS Joey" panose="02000506040000020004" pitchFamily="2" charset="77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A65E4-F176-4848-1162-794AF7D26104}"/>
              </a:ext>
            </a:extLst>
          </p:cNvPr>
          <p:cNvSpPr/>
          <p:nvPr/>
        </p:nvSpPr>
        <p:spPr>
          <a:xfrm>
            <a:off x="8450317" y="1576554"/>
            <a:ext cx="906517" cy="275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DE98EA-E695-4CF7-8294-A2806BB8D456}"/>
              </a:ext>
            </a:extLst>
          </p:cNvPr>
          <p:cNvSpPr/>
          <p:nvPr/>
        </p:nvSpPr>
        <p:spPr>
          <a:xfrm>
            <a:off x="5874149" y="2108135"/>
            <a:ext cx="1011681" cy="324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F59279-63F2-4F38-D85F-D98E8058E7DC}"/>
              </a:ext>
            </a:extLst>
          </p:cNvPr>
          <p:cNvSpPr/>
          <p:nvPr/>
        </p:nvSpPr>
        <p:spPr>
          <a:xfrm>
            <a:off x="5749739" y="2814762"/>
            <a:ext cx="421959" cy="610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5735FB-B636-497B-87CF-9826B490B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62" y="1482559"/>
            <a:ext cx="8025675" cy="44425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EC84FD-4185-375F-0A1D-ACD7A1F6A3CF}"/>
              </a:ext>
            </a:extLst>
          </p:cNvPr>
          <p:cNvSpPr txBox="1"/>
          <p:nvPr/>
        </p:nvSpPr>
        <p:spPr>
          <a:xfrm>
            <a:off x="8671034" y="1679032"/>
            <a:ext cx="34179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223569"/>
                </a:solidFill>
                <a:latin typeface="FS Joey" panose="02000506040000020004" pitchFamily="2" charset="77"/>
              </a:rPr>
              <a:t>Investigate Different Technologies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223569"/>
                </a:solidFill>
                <a:latin typeface="FS Joey" panose="02000506040000020004" pitchFamily="2" charset="77"/>
              </a:rPr>
              <a:t>Correct Sizing of Equipment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err="1">
                <a:solidFill>
                  <a:srgbClr val="223569"/>
                </a:solidFill>
                <a:latin typeface="FS Joey" panose="02000506040000020004" pitchFamily="2" charset="77"/>
              </a:rPr>
              <a:t>Utilise</a:t>
            </a:r>
            <a:r>
              <a:rPr lang="en-US" sz="1600" dirty="0">
                <a:solidFill>
                  <a:srgbClr val="223569"/>
                </a:solidFill>
                <a:latin typeface="FS Joey" panose="02000506040000020004" pitchFamily="2" charset="77"/>
              </a:rPr>
              <a:t> Optimal Technology Mix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223569"/>
                </a:solidFill>
                <a:latin typeface="FS Joey" panose="02000506040000020004" pitchFamily="2" charset="77"/>
              </a:rPr>
              <a:t>Understand Energy Load Profile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dirty="0">
              <a:solidFill>
                <a:srgbClr val="223569"/>
              </a:solidFill>
              <a:latin typeface="FS Joey" panose="02000506040000020004" pitchFamily="2" charset="77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23569"/>
              </a:solidFill>
              <a:effectLst/>
              <a:uLnTx/>
              <a:uFillTx/>
              <a:latin typeface="FS Joey" panose="02000506040000020004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4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CD74D8-25BF-2840-9678-D51E30FFB6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30" y="1097202"/>
            <a:ext cx="11700000" cy="188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67165B-3176-C44F-B82D-79543D6394DE}"/>
              </a:ext>
            </a:extLst>
          </p:cNvPr>
          <p:cNvSpPr txBox="1"/>
          <p:nvPr/>
        </p:nvSpPr>
        <p:spPr>
          <a:xfrm>
            <a:off x="489730" y="348172"/>
            <a:ext cx="1044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223569"/>
                </a:solidFill>
                <a:latin typeface="FS Joey" panose="02000506040000020004" pitchFamily="2" charset="77"/>
              </a:rPr>
              <a:t>Process Result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3569"/>
              </a:solidFill>
              <a:effectLst/>
              <a:uLnTx/>
              <a:uFillTx/>
              <a:latin typeface="FS Joey" panose="02000506040000020004" pitchFamily="2" charset="77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A65E4-F176-4848-1162-794AF7D26104}"/>
              </a:ext>
            </a:extLst>
          </p:cNvPr>
          <p:cNvSpPr/>
          <p:nvPr/>
        </p:nvSpPr>
        <p:spPr>
          <a:xfrm>
            <a:off x="8450317" y="1576554"/>
            <a:ext cx="906517" cy="275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DE98EA-E695-4CF7-8294-A2806BB8D456}"/>
              </a:ext>
            </a:extLst>
          </p:cNvPr>
          <p:cNvSpPr/>
          <p:nvPr/>
        </p:nvSpPr>
        <p:spPr>
          <a:xfrm>
            <a:off x="5874149" y="2108135"/>
            <a:ext cx="1011681" cy="324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F59279-63F2-4F38-D85F-D98E8058E7DC}"/>
              </a:ext>
            </a:extLst>
          </p:cNvPr>
          <p:cNvSpPr/>
          <p:nvPr/>
        </p:nvSpPr>
        <p:spPr>
          <a:xfrm>
            <a:off x="5749739" y="2814762"/>
            <a:ext cx="421959" cy="610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AD1D92-FD72-39F3-FBC3-5B64144F6108}"/>
              </a:ext>
            </a:extLst>
          </p:cNvPr>
          <p:cNvSpPr txBox="1"/>
          <p:nvPr/>
        </p:nvSpPr>
        <p:spPr>
          <a:xfrm>
            <a:off x="7656164" y="1576554"/>
            <a:ext cx="44328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223569"/>
                </a:solidFill>
                <a:latin typeface="FS Joey" panose="02000506040000020004" pitchFamily="2" charset="77"/>
              </a:rPr>
              <a:t>Improved equipment design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srgbClr val="223569"/>
                </a:solidFill>
                <a:latin typeface="FS Joey" panose="02000506040000020004" pitchFamily="2" charset="77"/>
              </a:rPr>
              <a:t>Maximised</a:t>
            </a:r>
            <a:r>
              <a:rPr lang="en-US" sz="2000" dirty="0">
                <a:solidFill>
                  <a:srgbClr val="223569"/>
                </a:solidFill>
                <a:latin typeface="FS Joey" panose="02000506040000020004" pitchFamily="2" charset="77"/>
              </a:rPr>
              <a:t> Energy &amp; Water Recovery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223569"/>
                </a:solidFill>
                <a:latin typeface="FS Joey" panose="02000506040000020004" pitchFamily="2" charset="77"/>
              </a:rPr>
              <a:t>Reduced Overall Energy Load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223569"/>
                </a:solidFill>
                <a:latin typeface="FS Joey" panose="02000506040000020004" pitchFamily="2" charset="77"/>
              </a:rPr>
              <a:t>Correct Sizing of Renewables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223569"/>
                </a:solidFill>
                <a:latin typeface="FS Joey" panose="02000506040000020004" pitchFamily="2" charset="77"/>
              </a:rPr>
              <a:t>Reduced overall CAPEX Cost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223569"/>
                </a:solidFill>
                <a:latin typeface="FS Joey" panose="02000506040000020004" pitchFamily="2" charset="77"/>
              </a:rPr>
              <a:t>Long term improved payback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rgbClr val="223569"/>
                </a:solidFill>
                <a:latin typeface="FS Joey" panose="02000506040000020004" pitchFamily="2" charset="77"/>
              </a:rPr>
              <a:t>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223569"/>
              </a:solidFill>
              <a:latin typeface="FS Joey" panose="02000506040000020004" pitchFamily="2" charset="77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23569"/>
              </a:solidFill>
              <a:effectLst/>
              <a:uLnTx/>
              <a:uFillTx/>
              <a:latin typeface="FS Joey" panose="02000506040000020004" pitchFamily="2" charset="77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0F3A0E-3D2F-A146-03F7-D803C2357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71" y="1498174"/>
            <a:ext cx="6771782" cy="38539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46186A-496D-FEB1-78E5-00641EE7D6A8}"/>
              </a:ext>
            </a:extLst>
          </p:cNvPr>
          <p:cNvSpPr/>
          <p:nvPr/>
        </p:nvSpPr>
        <p:spPr>
          <a:xfrm>
            <a:off x="6339730" y="1714502"/>
            <a:ext cx="892941" cy="597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9345DD-18BF-32DB-68D1-B6B2D15D01B9}"/>
              </a:ext>
            </a:extLst>
          </p:cNvPr>
          <p:cNvSpPr/>
          <p:nvPr/>
        </p:nvSpPr>
        <p:spPr>
          <a:xfrm>
            <a:off x="185923" y="3192787"/>
            <a:ext cx="892941" cy="597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D1F52D-04B9-C05D-F516-A0E6D8B477D9}"/>
              </a:ext>
            </a:extLst>
          </p:cNvPr>
          <p:cNvSpPr txBox="1"/>
          <p:nvPr/>
        </p:nvSpPr>
        <p:spPr>
          <a:xfrm rot="16200000">
            <a:off x="563122" y="3074846"/>
            <a:ext cx="6621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kW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68AE25-097B-DA8E-E058-613251923F2B}"/>
              </a:ext>
            </a:extLst>
          </p:cNvPr>
          <p:cNvSpPr/>
          <p:nvPr/>
        </p:nvSpPr>
        <p:spPr>
          <a:xfrm>
            <a:off x="1899745" y="4256691"/>
            <a:ext cx="859221" cy="394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51225D-7661-3D54-43FE-483A07FA2EE7}"/>
              </a:ext>
            </a:extLst>
          </p:cNvPr>
          <p:cNvSpPr/>
          <p:nvPr/>
        </p:nvSpPr>
        <p:spPr>
          <a:xfrm>
            <a:off x="3335328" y="4256691"/>
            <a:ext cx="859221" cy="394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3010D2-0023-FCFE-9395-D5B8E356F264}"/>
              </a:ext>
            </a:extLst>
          </p:cNvPr>
          <p:cNvSpPr/>
          <p:nvPr/>
        </p:nvSpPr>
        <p:spPr>
          <a:xfrm>
            <a:off x="5014928" y="4951770"/>
            <a:ext cx="859221" cy="18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38050C-B7D0-782F-A51A-1ED93C24A72D}"/>
              </a:ext>
            </a:extLst>
          </p:cNvPr>
          <p:cNvSpPr txBox="1"/>
          <p:nvPr/>
        </p:nvSpPr>
        <p:spPr>
          <a:xfrm>
            <a:off x="4754798" y="4860998"/>
            <a:ext cx="150560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Renewables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E1C60A-8E0E-F417-FC59-1744B7D58CFF}"/>
              </a:ext>
            </a:extLst>
          </p:cNvPr>
          <p:cNvSpPr txBox="1"/>
          <p:nvPr/>
        </p:nvSpPr>
        <p:spPr>
          <a:xfrm>
            <a:off x="3038982" y="4138411"/>
            <a:ext cx="150560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Optimised Process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46EAAA-1C4D-A161-B2CF-E2B865671511}"/>
              </a:ext>
            </a:extLst>
          </p:cNvPr>
          <p:cNvSpPr txBox="1"/>
          <p:nvPr/>
        </p:nvSpPr>
        <p:spPr>
          <a:xfrm>
            <a:off x="1479681" y="4138411"/>
            <a:ext cx="150560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Current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36DEE4-3549-A278-7C45-7111129622CB}"/>
              </a:ext>
            </a:extLst>
          </p:cNvPr>
          <p:cNvSpPr txBox="1"/>
          <p:nvPr/>
        </p:nvSpPr>
        <p:spPr>
          <a:xfrm rot="16200000">
            <a:off x="3238134" y="2564402"/>
            <a:ext cx="1167223" cy="31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Optimisation</a:t>
            </a:r>
          </a:p>
        </p:txBody>
      </p:sp>
    </p:spTree>
    <p:extLst>
      <p:ext uri="{BB962C8B-B14F-4D97-AF65-F5344CB8AC3E}">
        <p14:creationId xmlns:p14="http://schemas.microsoft.com/office/powerpoint/2010/main" val="362719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CD74D8-25BF-2840-9678-D51E30FFB6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30" y="1097202"/>
            <a:ext cx="11700000" cy="188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67165B-3176-C44F-B82D-79543D6394DE}"/>
              </a:ext>
            </a:extLst>
          </p:cNvPr>
          <p:cNvSpPr txBox="1"/>
          <p:nvPr/>
        </p:nvSpPr>
        <p:spPr>
          <a:xfrm>
            <a:off x="489730" y="348172"/>
            <a:ext cx="1044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223569"/>
                </a:solidFill>
                <a:latin typeface="FS Joey" panose="02000506040000020004" pitchFamily="2" charset="77"/>
              </a:rPr>
              <a:t>Journey to Net Zero - Recap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3569"/>
              </a:solidFill>
              <a:effectLst/>
              <a:uLnTx/>
              <a:uFillTx/>
              <a:latin typeface="FS Joey" panose="02000506040000020004" pitchFamily="2" charset="77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B8D661A-AFB2-D99F-0351-E1E91F0A4D18}"/>
              </a:ext>
            </a:extLst>
          </p:cNvPr>
          <p:cNvSpPr/>
          <p:nvPr/>
        </p:nvSpPr>
        <p:spPr>
          <a:xfrm>
            <a:off x="7931349" y="1331024"/>
            <a:ext cx="2447699" cy="1140753"/>
          </a:xfrm>
          <a:prstGeom prst="rightArrow">
            <a:avLst>
              <a:gd name="adj1" fmla="val 76186"/>
              <a:gd name="adj2" fmla="val 42219"/>
            </a:avLst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Implement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Zero Carbon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>
                <a:solidFill>
                  <a:srgbClr val="1F497D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Energy Systems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FS Joey" panose="02000506040000020004" pitchFamily="50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B56E045-BA5E-30C4-4ED3-04EDFD2B5C67}"/>
              </a:ext>
            </a:extLst>
          </p:cNvPr>
          <p:cNvSpPr/>
          <p:nvPr/>
        </p:nvSpPr>
        <p:spPr>
          <a:xfrm>
            <a:off x="4820774" y="1316035"/>
            <a:ext cx="2447699" cy="1140753"/>
          </a:xfrm>
          <a:prstGeom prst="rightArrow">
            <a:avLst>
              <a:gd name="adj1" fmla="val 76186"/>
              <a:gd name="adj2" fmla="val 42219"/>
            </a:avLst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Optimise Existing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Systems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FS Joey" panose="02000506040000020004" pitchFamily="50" charset="0"/>
            </a:endParaRPr>
          </a:p>
        </p:txBody>
      </p:sp>
      <p:sp>
        <p:nvSpPr>
          <p:cNvPr id="9" name="Arrow: Right 21">
            <a:extLst>
              <a:ext uri="{FF2B5EF4-FFF2-40B4-BE49-F238E27FC236}">
                <a16:creationId xmlns:a16="http://schemas.microsoft.com/office/drawing/2014/main" id="{D3A14F93-9CB4-4827-7C54-32F48162BB4F}"/>
              </a:ext>
            </a:extLst>
          </p:cNvPr>
          <p:cNvSpPr/>
          <p:nvPr/>
        </p:nvSpPr>
        <p:spPr>
          <a:xfrm>
            <a:off x="1681920" y="1344275"/>
            <a:ext cx="2447699" cy="1140753"/>
          </a:xfrm>
          <a:prstGeom prst="rightArrow">
            <a:avLst>
              <a:gd name="adj1" fmla="val 76186"/>
              <a:gd name="adj2" fmla="val 42219"/>
            </a:avLst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Measure, Monitor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&amp; Target</a:t>
            </a:r>
          </a:p>
        </p:txBody>
      </p:sp>
      <p:sp>
        <p:nvSpPr>
          <p:cNvPr id="15" name="Chevron 19">
            <a:extLst>
              <a:ext uri="{FF2B5EF4-FFF2-40B4-BE49-F238E27FC236}">
                <a16:creationId xmlns:a16="http://schemas.microsoft.com/office/drawing/2014/main" id="{439C4FE5-004A-31DB-9C5F-5559C9BD9608}"/>
              </a:ext>
            </a:extLst>
          </p:cNvPr>
          <p:cNvSpPr/>
          <p:nvPr/>
        </p:nvSpPr>
        <p:spPr>
          <a:xfrm>
            <a:off x="4401578" y="2993759"/>
            <a:ext cx="1503658" cy="943927"/>
          </a:xfrm>
          <a:prstGeom prst="chevron">
            <a:avLst>
              <a:gd name="adj" fmla="val 37379"/>
            </a:avLst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 Joey" panose="02000506040000020004" pitchFamily="50" charset="0"/>
            </a:endParaRPr>
          </a:p>
        </p:txBody>
      </p:sp>
      <p:sp>
        <p:nvSpPr>
          <p:cNvPr id="17" name="Chevron 21">
            <a:extLst>
              <a:ext uri="{FF2B5EF4-FFF2-40B4-BE49-F238E27FC236}">
                <a16:creationId xmlns:a16="http://schemas.microsoft.com/office/drawing/2014/main" id="{D7588855-79AD-6E64-1B81-E849AEB6A087}"/>
              </a:ext>
            </a:extLst>
          </p:cNvPr>
          <p:cNvSpPr/>
          <p:nvPr/>
        </p:nvSpPr>
        <p:spPr>
          <a:xfrm>
            <a:off x="5650868" y="2993759"/>
            <a:ext cx="1606103" cy="943927"/>
          </a:xfrm>
          <a:prstGeom prst="chevron">
            <a:avLst>
              <a:gd name="adj" fmla="val 37379"/>
            </a:avLst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 Joey" panose="02000506040000020004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0B2EE-2C7A-6751-EDE4-724D10615437}"/>
              </a:ext>
            </a:extLst>
          </p:cNvPr>
          <p:cNvSpPr txBox="1"/>
          <p:nvPr/>
        </p:nvSpPr>
        <p:spPr>
          <a:xfrm>
            <a:off x="5936887" y="3263012"/>
            <a:ext cx="1362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</a:rPr>
              <a:t>Implement Energy Reduction Projects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E6536F9-15E7-C572-D15A-DBF6FEF94132}"/>
              </a:ext>
            </a:extLst>
          </p:cNvPr>
          <p:cNvSpPr/>
          <p:nvPr/>
        </p:nvSpPr>
        <p:spPr>
          <a:xfrm>
            <a:off x="4401578" y="1473356"/>
            <a:ext cx="838393" cy="823624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</a:rPr>
              <a:t>Stage 2</a:t>
            </a:r>
          </a:p>
        </p:txBody>
      </p:sp>
      <p:sp>
        <p:nvSpPr>
          <p:cNvPr id="24" name="Chevron 23">
            <a:extLst>
              <a:ext uri="{FF2B5EF4-FFF2-40B4-BE49-F238E27FC236}">
                <a16:creationId xmlns:a16="http://schemas.microsoft.com/office/drawing/2014/main" id="{E4F60957-B637-9884-C246-CABD28D2B722}"/>
              </a:ext>
            </a:extLst>
          </p:cNvPr>
          <p:cNvSpPr/>
          <p:nvPr/>
        </p:nvSpPr>
        <p:spPr>
          <a:xfrm>
            <a:off x="7525285" y="2993759"/>
            <a:ext cx="1512000" cy="943927"/>
          </a:xfrm>
          <a:prstGeom prst="chevron">
            <a:avLst>
              <a:gd name="adj" fmla="val 37379"/>
            </a:avLst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 Joey" panose="02000506040000020004" pitchFamily="50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5B3C0D-9F4C-6FA7-47B8-F13C08F50ADE}"/>
              </a:ext>
            </a:extLst>
          </p:cNvPr>
          <p:cNvSpPr txBox="1"/>
          <p:nvPr/>
        </p:nvSpPr>
        <p:spPr>
          <a:xfrm>
            <a:off x="7805221" y="3131837"/>
            <a:ext cx="12264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</a:rPr>
              <a:t>Review BAT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kern="0" dirty="0">
                <a:solidFill>
                  <a:prstClr val="white"/>
                </a:solidFill>
                <a:latin typeface="FS Joey" panose="02000506040000020004" pitchFamily="50" charset="0"/>
              </a:rPr>
              <a:t>Complete Feasibility Studies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S Joey" panose="02000506040000020004" pitchFamily="50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0D44A27-65DA-C188-5012-17DA9111B2BE}"/>
              </a:ext>
            </a:extLst>
          </p:cNvPr>
          <p:cNvSpPr/>
          <p:nvPr/>
        </p:nvSpPr>
        <p:spPr>
          <a:xfrm>
            <a:off x="7518253" y="1485535"/>
            <a:ext cx="838393" cy="823624"/>
          </a:xfrm>
          <a:prstGeom prst="ellipse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</a:rPr>
              <a:t>Stage 3</a:t>
            </a:r>
          </a:p>
        </p:txBody>
      </p:sp>
      <p:sp>
        <p:nvSpPr>
          <p:cNvPr id="27" name="Chevron 23">
            <a:extLst>
              <a:ext uri="{FF2B5EF4-FFF2-40B4-BE49-F238E27FC236}">
                <a16:creationId xmlns:a16="http://schemas.microsoft.com/office/drawing/2014/main" id="{2A7BF537-13FA-E761-59D4-55B82934AB99}"/>
              </a:ext>
            </a:extLst>
          </p:cNvPr>
          <p:cNvSpPr/>
          <p:nvPr/>
        </p:nvSpPr>
        <p:spPr>
          <a:xfrm>
            <a:off x="8875990" y="2993759"/>
            <a:ext cx="1512000" cy="943927"/>
          </a:xfrm>
          <a:prstGeom prst="chevron">
            <a:avLst>
              <a:gd name="adj" fmla="val 37379"/>
            </a:avLst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 Joey" panose="02000506040000020004" pitchFamily="50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B62507-1A99-CAE9-597A-D1056EAEE534}"/>
              </a:ext>
            </a:extLst>
          </p:cNvPr>
          <p:cNvSpPr txBox="1"/>
          <p:nvPr/>
        </p:nvSpPr>
        <p:spPr>
          <a:xfrm>
            <a:off x="9239843" y="3207493"/>
            <a:ext cx="1277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</a:rPr>
              <a:t>Green Project Installation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8E4A6E8-AF62-DA2C-09E1-E3E264CFBD59}"/>
              </a:ext>
            </a:extLst>
          </p:cNvPr>
          <p:cNvSpPr/>
          <p:nvPr/>
        </p:nvSpPr>
        <p:spPr>
          <a:xfrm>
            <a:off x="1252983" y="1489408"/>
            <a:ext cx="871886" cy="850487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</a:rPr>
              <a:t>Stage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6FC125-FCD5-CA43-2E20-CF226F22BF10}"/>
              </a:ext>
            </a:extLst>
          </p:cNvPr>
          <p:cNvSpPr txBox="1"/>
          <p:nvPr/>
        </p:nvSpPr>
        <p:spPr>
          <a:xfrm>
            <a:off x="4707309" y="3152650"/>
            <a:ext cx="1082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</a:rPr>
              <a:t>Complete Regular </a:t>
            </a:r>
            <a:r>
              <a:rPr lang="en-GB" sz="1200" kern="0" dirty="0">
                <a:solidFill>
                  <a:prstClr val="white"/>
                </a:solidFill>
                <a:latin typeface="FS Joey" panose="02000506040000020004" pitchFamily="50" charset="0"/>
              </a:rPr>
              <a:t>U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</a:rPr>
              <a:t>tility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</a:rPr>
              <a:t> Audits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36CA711-3E78-02D3-C0D2-40CFB90685F6}"/>
              </a:ext>
            </a:extLst>
          </p:cNvPr>
          <p:cNvSpPr/>
          <p:nvPr/>
        </p:nvSpPr>
        <p:spPr>
          <a:xfrm>
            <a:off x="1236420" y="3996493"/>
            <a:ext cx="2862603" cy="1899809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100" kern="0" dirty="0">
              <a:solidFill>
                <a:prstClr val="white"/>
              </a:solidFill>
              <a:latin typeface="FS Joey" panose="02000506040000020004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kern="0" dirty="0">
                <a:solidFill>
                  <a:prstClr val="white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Design &amp; Implement Utility Digitalisation Strategy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kern="0" dirty="0">
                <a:solidFill>
                  <a:prstClr val="white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Correct Selection of Metering and DCS – accurate data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kern="0" dirty="0">
                <a:solidFill>
                  <a:prstClr val="white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Establish clear utility consumption and emissions baseline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solidFill>
                  <a:prstClr val="white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Understand Energy/Water Efficiency Baselines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Implement Regular </a:t>
            </a:r>
            <a:r>
              <a:rPr lang="en-GB" sz="1100" kern="0" dirty="0">
                <a:solidFill>
                  <a:prstClr val="white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overnance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S Joey" panose="02000506040000020004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solidFill>
                  <a:prstClr val="white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Use Data to Create Initial Net Zero Roadmap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S Joey" panose="02000506040000020004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CDF620D-E31F-958D-6BB0-AF6AD1997800}"/>
              </a:ext>
            </a:extLst>
          </p:cNvPr>
          <p:cNvSpPr/>
          <p:nvPr/>
        </p:nvSpPr>
        <p:spPr>
          <a:xfrm>
            <a:off x="4401579" y="3996493"/>
            <a:ext cx="2862603" cy="1899810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kern="0" dirty="0">
                <a:solidFill>
                  <a:prstClr val="white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Complete Regular Internal &amp; External Audits.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kern="0" dirty="0">
                <a:solidFill>
                  <a:prstClr val="white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Regular Data Review &amp; Analysis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Implement Best Practice </a:t>
            </a:r>
            <a:r>
              <a:rPr lang="en-GB" sz="1100" kern="0" dirty="0">
                <a:solidFill>
                  <a:prstClr val="white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cross all Utilities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kern="0" dirty="0">
                <a:solidFill>
                  <a:prstClr val="white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Maximise Energy Recovery &amp; Water Conservation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S Joey" panose="02000506040000020004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Energy/Water Efficiency Projects – Standard Technical Solutions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E172E07-0586-657F-F134-A6FF129E49E8}"/>
              </a:ext>
            </a:extLst>
          </p:cNvPr>
          <p:cNvSpPr/>
          <p:nvPr/>
        </p:nvSpPr>
        <p:spPr>
          <a:xfrm>
            <a:off x="7525285" y="3996493"/>
            <a:ext cx="2862603" cy="1899810"/>
          </a:xfrm>
          <a:prstGeom prst="rect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</a:rPr>
              <a:t>Understand Current &amp; Future Business Requirements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</a:rPr>
              <a:t>Review Best Available Technologies (BAT)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</a:rPr>
              <a:t>Complete technical feasibility studies on multiple technologies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solidFill>
                  <a:prstClr val="white"/>
                </a:solidFill>
                <a:latin typeface="FS Joey" panose="02000506040000020004" pitchFamily="50" charset="0"/>
              </a:rPr>
              <a:t>Understand pros and cons of each 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</a:rPr>
              <a:t>Green Energy Technology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</a:rPr>
              <a:t>Implement Green Energy Systems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</a:rPr>
              <a:t>Continuous Monitoring to Optimise</a:t>
            </a:r>
          </a:p>
        </p:txBody>
      </p:sp>
      <p:sp>
        <p:nvSpPr>
          <p:cNvPr id="44" name="Chevron 3">
            <a:extLst>
              <a:ext uri="{FF2B5EF4-FFF2-40B4-BE49-F238E27FC236}">
                <a16:creationId xmlns:a16="http://schemas.microsoft.com/office/drawing/2014/main" id="{88947921-ACF4-64FB-13A0-DA9BA0830059}"/>
              </a:ext>
            </a:extLst>
          </p:cNvPr>
          <p:cNvSpPr/>
          <p:nvPr/>
        </p:nvSpPr>
        <p:spPr>
          <a:xfrm>
            <a:off x="1245433" y="2993759"/>
            <a:ext cx="2850597" cy="943927"/>
          </a:xfrm>
          <a:prstGeom prst="chevron">
            <a:avLst>
              <a:gd name="adj" fmla="val 37379"/>
            </a:avLst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 Joey" panose="02000506040000020004" pitchFamily="50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879BB33-BEAC-1B2B-672F-53D5310C0EA2}"/>
              </a:ext>
            </a:extLst>
          </p:cNvPr>
          <p:cNvSpPr txBox="1"/>
          <p:nvPr/>
        </p:nvSpPr>
        <p:spPr>
          <a:xfrm>
            <a:off x="1439852" y="3194901"/>
            <a:ext cx="23517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FS Joey" panose="02000506040000020004" pitchFamily="50" charset="0"/>
              </a:rPr>
              <a:t>Implement Utility &amp;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FS Joey" panose="02000506040000020004" pitchFamily="50" charset="0"/>
              </a:rPr>
              <a:t>Process Monitoring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S Joey" panose="02000506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07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blue background&#10;&#10;Description automatically generated">
            <a:extLst>
              <a:ext uri="{FF2B5EF4-FFF2-40B4-BE49-F238E27FC236}">
                <a16:creationId xmlns:a16="http://schemas.microsoft.com/office/drawing/2014/main" id="{BD54855B-995E-AE4A-8C9E-ECF4D093C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556"/>
            <a:ext cx="12192000" cy="6115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44A28E-940D-BC4E-A169-58909CDBF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28548"/>
            <a:ext cx="12192000" cy="196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283C74-25EC-3743-9B22-6368D765F4B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0504" y="4711932"/>
            <a:ext cx="3101609" cy="6203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2AF16A-6D22-0347-832E-B7C7E30737AD}"/>
              </a:ext>
            </a:extLst>
          </p:cNvPr>
          <p:cNvSpPr txBox="1"/>
          <p:nvPr/>
        </p:nvSpPr>
        <p:spPr>
          <a:xfrm>
            <a:off x="463394" y="6290907"/>
            <a:ext cx="10386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223569"/>
                </a:solidFill>
                <a:latin typeface="FS Joey" panose="02000506040000020004" pitchFamily="2" charset="77"/>
              </a:rPr>
              <a:t>ENERGY MANAGEMENT &amp; CONSULTING</a:t>
            </a:r>
            <a:endParaRPr lang="en-GB" sz="2000" b="1" dirty="0">
              <a:solidFill>
                <a:srgbClr val="FF0000"/>
              </a:solidFill>
              <a:latin typeface="FS Joey" panose="02000506040000020004" pitchFamily="2" charset="77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3718D523-39FA-C947-9C1E-6AE2A27E37D0}"/>
              </a:ext>
            </a:extLst>
          </p:cNvPr>
          <p:cNvSpPr txBox="1">
            <a:spLocks noChangeArrowheads="1"/>
          </p:cNvSpPr>
          <p:nvPr/>
        </p:nvSpPr>
        <p:spPr>
          <a:xfrm>
            <a:off x="530504" y="1418516"/>
            <a:ext cx="9362397" cy="3150722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800" dirty="0">
              <a:solidFill>
                <a:schemeClr val="bg1"/>
              </a:solidFill>
              <a:latin typeface="FS Joey" panose="02000506040000020004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4000" dirty="0">
                <a:solidFill>
                  <a:schemeClr val="bg1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  <a:p>
            <a:pPr algn="l"/>
            <a:endParaRPr lang="en-GB" dirty="0">
              <a:solidFill>
                <a:schemeClr val="bg1"/>
              </a:solidFill>
              <a:latin typeface="FS Joey" panose="02000506040000020004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GB" dirty="0">
              <a:solidFill>
                <a:schemeClr val="bg1"/>
              </a:solidFill>
              <a:latin typeface="FS Joey" panose="02000506040000020004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dirty="0">
                <a:solidFill>
                  <a:schemeClr val="bg1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Mark Jones</a:t>
            </a:r>
          </a:p>
          <a:p>
            <a:pPr algn="l"/>
            <a:r>
              <a:rPr lang="en-GB" dirty="0">
                <a:solidFill>
                  <a:schemeClr val="bg1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Senior Energy Engineer</a:t>
            </a:r>
          </a:p>
          <a:p>
            <a:pPr algn="l"/>
            <a:endParaRPr lang="en-GB" sz="2800" b="1" dirty="0">
              <a:solidFill>
                <a:schemeClr val="bg1"/>
              </a:solidFill>
              <a:latin typeface="FS Joey" panose="02000506040000020004" pitchFamily="50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3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CD74D8-25BF-2840-9678-D51E30FFB6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30" y="1097202"/>
            <a:ext cx="11700000" cy="188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67165B-3176-C44F-B82D-79543D6394DE}"/>
              </a:ext>
            </a:extLst>
          </p:cNvPr>
          <p:cNvSpPr txBox="1"/>
          <p:nvPr/>
        </p:nvSpPr>
        <p:spPr>
          <a:xfrm>
            <a:off x="489730" y="348172"/>
            <a:ext cx="1044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223569"/>
                </a:solidFill>
                <a:latin typeface="FS Joey" panose="02000506040000020004" pitchFamily="2" charset="77"/>
              </a:rPr>
              <a:t>Cotopaxi Overview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3569"/>
              </a:solidFill>
              <a:effectLst/>
              <a:uLnTx/>
              <a:uFillTx/>
              <a:latin typeface="FS Joey" panose="02000506040000020004" pitchFamily="2" charset="77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BCC2CA-A535-114A-D15B-DA1EECA6AE84}"/>
              </a:ext>
            </a:extLst>
          </p:cNvPr>
          <p:cNvSpPr txBox="1"/>
          <p:nvPr/>
        </p:nvSpPr>
        <p:spPr>
          <a:xfrm>
            <a:off x="489729" y="1341884"/>
            <a:ext cx="7187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223569"/>
                </a:solidFill>
                <a:latin typeface="FS Joey" panose="02000506040000020004" pitchFamily="2" charset="77"/>
              </a:rPr>
              <a:t>Operating since 2009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223569"/>
                </a:solidFill>
                <a:latin typeface="FS Joey" panose="02000506040000020004" pitchFamily="2" charset="77"/>
              </a:rPr>
              <a:t>Clients across 70+ countries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223569"/>
                </a:solidFill>
                <a:latin typeface="FS Joey" panose="02000506040000020004" pitchFamily="2" charset="77"/>
              </a:rPr>
              <a:t>Chartered Energy Consultants, Engineers &amp; IT Specialists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223569"/>
                </a:solidFill>
                <a:latin typeface="FS Joey" panose="02000506040000020004" pitchFamily="2" charset="77"/>
              </a:rPr>
              <a:t>Utility and sustainability solutions provider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223569"/>
                </a:solidFill>
                <a:latin typeface="FS Joey" panose="02000506040000020004" pitchFamily="2" charset="77"/>
              </a:rPr>
              <a:t>Strata - In-house developed Process and optimization software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223569"/>
                </a:solidFill>
                <a:latin typeface="FS Joey" panose="02000506040000020004" pitchFamily="2" charset="77"/>
              </a:rPr>
              <a:t>Over 2,500+ projects completed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223569"/>
                </a:solidFill>
                <a:latin typeface="FS Joey" panose="02000506040000020004" pitchFamily="2" charset="77"/>
              </a:rPr>
              <a:t>Part of </a:t>
            </a:r>
            <a:r>
              <a:rPr lang="en-US" sz="2000" dirty="0" err="1">
                <a:solidFill>
                  <a:srgbClr val="223569"/>
                </a:solidFill>
                <a:latin typeface="FS Joey" panose="02000506040000020004" pitchFamily="2" charset="77"/>
              </a:rPr>
              <a:t>Spirax</a:t>
            </a:r>
            <a:r>
              <a:rPr lang="en-US" sz="2000" dirty="0">
                <a:solidFill>
                  <a:srgbClr val="223569"/>
                </a:solidFill>
                <a:latin typeface="FS Joey" panose="02000506040000020004" pitchFamily="2" charset="77"/>
              </a:rPr>
              <a:t> </a:t>
            </a:r>
            <a:r>
              <a:rPr lang="en-US" sz="2000" dirty="0" err="1">
                <a:solidFill>
                  <a:srgbClr val="223569"/>
                </a:solidFill>
                <a:latin typeface="FS Joey" panose="02000506040000020004" pitchFamily="2" charset="77"/>
              </a:rPr>
              <a:t>Sarco</a:t>
            </a:r>
            <a:r>
              <a:rPr lang="en-US" sz="2000" dirty="0">
                <a:solidFill>
                  <a:srgbClr val="223569"/>
                </a:solidFill>
                <a:latin typeface="FS Joey" panose="02000506040000020004" pitchFamily="2" charset="77"/>
              </a:rPr>
              <a:t> Engineering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223569"/>
              </a:solidFill>
              <a:latin typeface="FS Joey" panose="02000506040000020004" pitchFamily="2" charset="77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223569"/>
              </a:solidFill>
              <a:latin typeface="FS Joey" panose="02000506040000020004" pitchFamily="2" charset="77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223569"/>
              </a:solidFill>
              <a:latin typeface="FS Joey" panose="02000506040000020004" pitchFamily="2" charset="77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23569"/>
              </a:solidFill>
              <a:effectLst/>
              <a:uLnTx/>
              <a:uFillTx/>
              <a:latin typeface="FS Joey" panose="02000506040000020004" pitchFamily="2" charset="77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AC5E6-53EF-8D9C-A835-14E92DFCE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7329" y="1424661"/>
            <a:ext cx="3874311" cy="387431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95CC2CD-3434-FDDD-2BED-FC3604C233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0806" y="4592892"/>
            <a:ext cx="4525636" cy="11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8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CD74D8-25BF-2840-9678-D51E30FFB6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30" y="1097202"/>
            <a:ext cx="11700000" cy="188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67165B-3176-C44F-B82D-79543D6394DE}"/>
              </a:ext>
            </a:extLst>
          </p:cNvPr>
          <p:cNvSpPr txBox="1"/>
          <p:nvPr/>
        </p:nvSpPr>
        <p:spPr>
          <a:xfrm>
            <a:off x="489730" y="348172"/>
            <a:ext cx="1044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223569"/>
                </a:solidFill>
                <a:latin typeface="FS Joey" panose="02000506040000020004" pitchFamily="2" charset="77"/>
              </a:rPr>
              <a:t>Climate Change – What is it?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3569"/>
              </a:solidFill>
              <a:effectLst/>
              <a:uLnTx/>
              <a:uFillTx/>
              <a:latin typeface="FS Joey" panose="02000506040000020004" pitchFamily="2" charset="77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4C6042-8320-645F-8AAF-580C46B41B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2"/>
          <a:stretch/>
        </p:blipFill>
        <p:spPr>
          <a:xfrm>
            <a:off x="1491254" y="1228979"/>
            <a:ext cx="2703241" cy="2200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2FDADA-06F3-913F-D74A-63942D7A3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803" y="3542522"/>
            <a:ext cx="4023108" cy="2672159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177E9093-B559-C85D-4B00-7B4F6E14A1F1}"/>
              </a:ext>
            </a:extLst>
          </p:cNvPr>
          <p:cNvSpPr txBox="1">
            <a:spLocks noChangeArrowheads="1"/>
          </p:cNvSpPr>
          <p:nvPr/>
        </p:nvSpPr>
        <p:spPr>
          <a:xfrm>
            <a:off x="5654706" y="1488212"/>
            <a:ext cx="6535024" cy="41086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>
                <a:solidFill>
                  <a:srgbClr val="FF0000"/>
                </a:solidFill>
                <a:ea typeface="Tahoma"/>
                <a:cs typeface="Tahoma"/>
              </a:rPr>
              <a:t>Climate Change</a:t>
            </a:r>
            <a:endParaRPr lang="en-GB" sz="16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ea typeface="Tahoma"/>
                <a:cs typeface="Tahoma"/>
              </a:rPr>
              <a:t>Long term shifts in temperatures and weather patterns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ea typeface="Tahoma"/>
                <a:cs typeface="Tahoma"/>
              </a:rPr>
              <a:t>Can be both natural and human driven.</a:t>
            </a:r>
            <a:endParaRPr lang="en-GB" sz="1400" dirty="0">
              <a:solidFill>
                <a:schemeClr val="tx2"/>
              </a:solidFill>
              <a:ea typeface="Tahoma"/>
              <a:cs typeface="Tahom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Target to not exceed 1.5</a:t>
            </a:r>
            <a:r>
              <a:rPr lang="en-GB" sz="1600" baseline="300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GB" sz="16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 increase in average temperature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Current models point to a 2.5 – 4</a:t>
            </a:r>
            <a:r>
              <a:rPr lang="en-GB" sz="1600" baseline="300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GB" sz="16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 increase by end of the century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Effects weather, health, food supply, housing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16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Regulatory Strategy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ea typeface="Tahoma"/>
                <a:cs typeface="Tahoma"/>
              </a:rPr>
              <a:t>Paris Agreement to limit global temperature increase to 2</a:t>
            </a:r>
            <a:r>
              <a:rPr lang="en-GB" sz="1600" baseline="30000" dirty="0">
                <a:solidFill>
                  <a:schemeClr val="tx2"/>
                </a:solidFill>
                <a:ea typeface="Tahoma"/>
                <a:cs typeface="Tahoma"/>
              </a:rPr>
              <a:t>o</a:t>
            </a:r>
            <a:r>
              <a:rPr lang="en-GB" sz="1600" dirty="0">
                <a:solidFill>
                  <a:schemeClr val="tx2"/>
                </a:solidFill>
                <a:ea typeface="Tahoma"/>
                <a:cs typeface="Tahoma"/>
              </a:rPr>
              <a:t>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ea typeface="Tahoma"/>
                <a:cs typeface="Tahoma"/>
              </a:rPr>
              <a:t>Net-zero target in UK by 2050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ea typeface="Tahoma"/>
                <a:cs typeface="Tahoma"/>
              </a:rPr>
              <a:t>Deployment of more renewable energy 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ea typeface="Tahoma"/>
                <a:cs typeface="Tahoma"/>
              </a:rPr>
              <a:t>Phase out traditional petrol &amp; diesel cars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ea typeface="Tahoma"/>
                <a:cs typeface="Tahoma"/>
              </a:rPr>
              <a:t>Further regulations coming to businesses</a:t>
            </a:r>
          </a:p>
          <a:p>
            <a:pPr algn="l"/>
            <a:endParaRPr lang="en-GB" sz="1200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GB" sz="1200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GB" sz="1200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l"/>
            <a:endParaRPr lang="en-GB" sz="2000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72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CD74D8-25BF-2840-9678-D51E30FFB6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30" y="1097202"/>
            <a:ext cx="11700000" cy="188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67165B-3176-C44F-B82D-79543D6394DE}"/>
              </a:ext>
            </a:extLst>
          </p:cNvPr>
          <p:cNvSpPr txBox="1"/>
          <p:nvPr/>
        </p:nvSpPr>
        <p:spPr>
          <a:xfrm>
            <a:off x="489730" y="348172"/>
            <a:ext cx="1044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223569"/>
                </a:solidFill>
                <a:latin typeface="FS Joey" panose="02000506040000020004" pitchFamily="2" charset="77"/>
              </a:rPr>
              <a:t>Net Zero – What, Why &amp; How?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3569"/>
              </a:solidFill>
              <a:effectLst/>
              <a:uLnTx/>
              <a:uFillTx/>
              <a:latin typeface="FS Joey" panose="02000506040000020004" pitchFamily="2" charset="77"/>
              <a:ea typeface="+mn-ea"/>
              <a:cs typeface="+mn-cs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FC083C07-4069-6651-5FBF-8DB6E300B355}"/>
              </a:ext>
            </a:extLst>
          </p:cNvPr>
          <p:cNvSpPr txBox="1">
            <a:spLocks noChangeArrowheads="1"/>
          </p:cNvSpPr>
          <p:nvPr/>
        </p:nvSpPr>
        <p:spPr>
          <a:xfrm>
            <a:off x="489730" y="1199427"/>
            <a:ext cx="11548472" cy="495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>
                <a:solidFill>
                  <a:srgbClr val="FF0000"/>
                </a:solidFill>
                <a:ea typeface="Tahoma"/>
                <a:cs typeface="Tahoma"/>
              </a:rPr>
              <a:t>What?</a:t>
            </a:r>
            <a:endParaRPr lang="en-GB" sz="16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1600" dirty="0">
                <a:solidFill>
                  <a:schemeClr val="tx2"/>
                </a:solidFill>
                <a:ea typeface="Tahoma"/>
                <a:cs typeface="Tahoma"/>
              </a:rPr>
              <a:t>According to the Science Based Target Initiative (SBTi) – “Net Zero emissions are achieved when anthropogenic emissions of greenhouse gases to the atmosphere are balanced by anthropogenic removals over a specified period”</a:t>
            </a:r>
          </a:p>
          <a:p>
            <a:pPr algn="l"/>
            <a:endParaRPr lang="en-GB" sz="1600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1600" dirty="0">
                <a:solidFill>
                  <a:srgbClr val="FF0000"/>
                </a:solidFill>
                <a:ea typeface="Tahoma"/>
                <a:cs typeface="Tahoma"/>
              </a:rPr>
              <a:t>Why?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ea typeface="Tahoma"/>
                <a:cs typeface="Tahoma"/>
              </a:rPr>
              <a:t>Reduce Our Impact on the Planet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ea typeface="Tahoma"/>
                <a:cs typeface="Tahoma"/>
              </a:rPr>
              <a:t>Significant resource cost savings </a:t>
            </a:r>
            <a:r>
              <a:rPr lang="en-GB" sz="1400" dirty="0">
                <a:solidFill>
                  <a:schemeClr val="tx2"/>
                </a:solidFill>
                <a:ea typeface="Tahoma"/>
                <a:cs typeface="Tahoma"/>
              </a:rPr>
              <a:t>(</a:t>
            </a:r>
            <a:r>
              <a:rPr lang="en-GB" sz="1600" dirty="0">
                <a:solidFill>
                  <a:schemeClr val="tx2"/>
                </a:solidFill>
                <a:ea typeface="Tahoma"/>
                <a:cs typeface="Tahoma"/>
              </a:rPr>
              <a:t>Energy/Water/Waste</a:t>
            </a:r>
            <a:r>
              <a:rPr lang="en-GB" sz="1400" dirty="0">
                <a:solidFill>
                  <a:schemeClr val="tx2"/>
                </a:solidFill>
                <a:ea typeface="Tahoma"/>
                <a:cs typeface="Tahoma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Environmental compliance – tougher regulations coming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Enhanced brand value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Reduced business risk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Improved capex deployment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16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How?</a:t>
            </a:r>
          </a:p>
          <a:p>
            <a:pPr algn="l"/>
            <a:r>
              <a:rPr lang="en-GB" sz="16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Stage 1 – Measure, Monitor &amp; Target</a:t>
            </a:r>
          </a:p>
          <a:p>
            <a:pPr algn="l"/>
            <a:r>
              <a:rPr lang="en-GB" sz="16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Stage 2 – Optimise Existing Systems</a:t>
            </a:r>
          </a:p>
          <a:p>
            <a:pPr algn="l"/>
            <a:r>
              <a:rPr lang="en-GB" sz="16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Stage 3 – Implement Zero Carbon Energy Systems</a:t>
            </a:r>
          </a:p>
          <a:p>
            <a:pPr algn="l"/>
            <a:endParaRPr lang="en-GB" sz="1200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GB" sz="1200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GB" sz="1200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l"/>
            <a:endParaRPr lang="en-GB" sz="2000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CD74D8-25BF-2840-9678-D51E30FFB6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30" y="1097202"/>
            <a:ext cx="11700000" cy="188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67165B-3176-C44F-B82D-79543D6394DE}"/>
              </a:ext>
            </a:extLst>
          </p:cNvPr>
          <p:cNvSpPr txBox="1"/>
          <p:nvPr/>
        </p:nvSpPr>
        <p:spPr>
          <a:xfrm>
            <a:off x="489730" y="348172"/>
            <a:ext cx="1044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223569"/>
                </a:solidFill>
                <a:latin typeface="FS Joey" panose="02000506040000020004" pitchFamily="2" charset="77"/>
              </a:rPr>
              <a:t>Journey to Net Zero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3569"/>
              </a:solidFill>
              <a:effectLst/>
              <a:uLnTx/>
              <a:uFillTx/>
              <a:latin typeface="FS Joey" panose="02000506040000020004" pitchFamily="2" charset="77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B8D661A-AFB2-D99F-0351-E1E91F0A4D18}"/>
              </a:ext>
            </a:extLst>
          </p:cNvPr>
          <p:cNvSpPr/>
          <p:nvPr/>
        </p:nvSpPr>
        <p:spPr>
          <a:xfrm>
            <a:off x="7931349" y="1331024"/>
            <a:ext cx="2447699" cy="1140753"/>
          </a:xfrm>
          <a:prstGeom prst="rightArrow">
            <a:avLst>
              <a:gd name="adj1" fmla="val 76186"/>
              <a:gd name="adj2" fmla="val 42219"/>
            </a:avLst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Implement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Zero Carbon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>
                <a:solidFill>
                  <a:srgbClr val="1F497D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Energy Systems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FS Joey" panose="02000506040000020004" pitchFamily="50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B56E045-BA5E-30C4-4ED3-04EDFD2B5C67}"/>
              </a:ext>
            </a:extLst>
          </p:cNvPr>
          <p:cNvSpPr/>
          <p:nvPr/>
        </p:nvSpPr>
        <p:spPr>
          <a:xfrm>
            <a:off x="4820774" y="1316035"/>
            <a:ext cx="2447699" cy="1140753"/>
          </a:xfrm>
          <a:prstGeom prst="rightArrow">
            <a:avLst>
              <a:gd name="adj1" fmla="val 76186"/>
              <a:gd name="adj2" fmla="val 42219"/>
            </a:avLst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Optimise Existing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Systems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FS Joey" panose="02000506040000020004" pitchFamily="50" charset="0"/>
            </a:endParaRPr>
          </a:p>
        </p:txBody>
      </p:sp>
      <p:sp>
        <p:nvSpPr>
          <p:cNvPr id="9" name="Arrow: Right 21">
            <a:extLst>
              <a:ext uri="{FF2B5EF4-FFF2-40B4-BE49-F238E27FC236}">
                <a16:creationId xmlns:a16="http://schemas.microsoft.com/office/drawing/2014/main" id="{D3A14F93-9CB4-4827-7C54-32F48162BB4F}"/>
              </a:ext>
            </a:extLst>
          </p:cNvPr>
          <p:cNvSpPr/>
          <p:nvPr/>
        </p:nvSpPr>
        <p:spPr>
          <a:xfrm>
            <a:off x="1681920" y="1344275"/>
            <a:ext cx="2447699" cy="1140753"/>
          </a:xfrm>
          <a:prstGeom prst="rightArrow">
            <a:avLst>
              <a:gd name="adj1" fmla="val 76186"/>
              <a:gd name="adj2" fmla="val 42219"/>
            </a:avLst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Measure, Monitor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&amp; Target</a:t>
            </a:r>
          </a:p>
        </p:txBody>
      </p:sp>
      <p:sp>
        <p:nvSpPr>
          <p:cNvPr id="15" name="Chevron 19">
            <a:extLst>
              <a:ext uri="{FF2B5EF4-FFF2-40B4-BE49-F238E27FC236}">
                <a16:creationId xmlns:a16="http://schemas.microsoft.com/office/drawing/2014/main" id="{439C4FE5-004A-31DB-9C5F-5559C9BD9608}"/>
              </a:ext>
            </a:extLst>
          </p:cNvPr>
          <p:cNvSpPr/>
          <p:nvPr/>
        </p:nvSpPr>
        <p:spPr>
          <a:xfrm>
            <a:off x="4401578" y="2993759"/>
            <a:ext cx="1503658" cy="943927"/>
          </a:xfrm>
          <a:prstGeom prst="chevron">
            <a:avLst>
              <a:gd name="adj" fmla="val 37379"/>
            </a:avLst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 Joey" panose="02000506040000020004" pitchFamily="50" charset="0"/>
            </a:endParaRPr>
          </a:p>
        </p:txBody>
      </p:sp>
      <p:sp>
        <p:nvSpPr>
          <p:cNvPr id="17" name="Chevron 21">
            <a:extLst>
              <a:ext uri="{FF2B5EF4-FFF2-40B4-BE49-F238E27FC236}">
                <a16:creationId xmlns:a16="http://schemas.microsoft.com/office/drawing/2014/main" id="{D7588855-79AD-6E64-1B81-E849AEB6A087}"/>
              </a:ext>
            </a:extLst>
          </p:cNvPr>
          <p:cNvSpPr/>
          <p:nvPr/>
        </p:nvSpPr>
        <p:spPr>
          <a:xfrm>
            <a:off x="5650868" y="2993759"/>
            <a:ext cx="1606103" cy="943927"/>
          </a:xfrm>
          <a:prstGeom prst="chevron">
            <a:avLst>
              <a:gd name="adj" fmla="val 37379"/>
            </a:avLst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 Joey" panose="02000506040000020004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0B2EE-2C7A-6751-EDE4-724D10615437}"/>
              </a:ext>
            </a:extLst>
          </p:cNvPr>
          <p:cNvSpPr txBox="1"/>
          <p:nvPr/>
        </p:nvSpPr>
        <p:spPr>
          <a:xfrm>
            <a:off x="5936887" y="3263012"/>
            <a:ext cx="1362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</a:rPr>
              <a:t>Implement Energy Reduction Projects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E6536F9-15E7-C572-D15A-DBF6FEF94132}"/>
              </a:ext>
            </a:extLst>
          </p:cNvPr>
          <p:cNvSpPr/>
          <p:nvPr/>
        </p:nvSpPr>
        <p:spPr>
          <a:xfrm>
            <a:off x="4401578" y="1473356"/>
            <a:ext cx="838393" cy="823624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</a:rPr>
              <a:t>Stage 2</a:t>
            </a:r>
          </a:p>
        </p:txBody>
      </p:sp>
      <p:sp>
        <p:nvSpPr>
          <p:cNvPr id="24" name="Chevron 23">
            <a:extLst>
              <a:ext uri="{FF2B5EF4-FFF2-40B4-BE49-F238E27FC236}">
                <a16:creationId xmlns:a16="http://schemas.microsoft.com/office/drawing/2014/main" id="{E4F60957-B637-9884-C246-CABD28D2B722}"/>
              </a:ext>
            </a:extLst>
          </p:cNvPr>
          <p:cNvSpPr/>
          <p:nvPr/>
        </p:nvSpPr>
        <p:spPr>
          <a:xfrm>
            <a:off x="7525285" y="2993759"/>
            <a:ext cx="1512000" cy="943927"/>
          </a:xfrm>
          <a:prstGeom prst="chevron">
            <a:avLst>
              <a:gd name="adj" fmla="val 37379"/>
            </a:avLst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 Joey" panose="02000506040000020004" pitchFamily="50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5B3C0D-9F4C-6FA7-47B8-F13C08F50ADE}"/>
              </a:ext>
            </a:extLst>
          </p:cNvPr>
          <p:cNvSpPr txBox="1"/>
          <p:nvPr/>
        </p:nvSpPr>
        <p:spPr>
          <a:xfrm>
            <a:off x="7805221" y="3131837"/>
            <a:ext cx="12264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</a:rPr>
              <a:t>Review BAT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kern="0" dirty="0">
                <a:solidFill>
                  <a:prstClr val="white"/>
                </a:solidFill>
                <a:latin typeface="FS Joey" panose="02000506040000020004" pitchFamily="50" charset="0"/>
              </a:rPr>
              <a:t>Complete Feasibility Studies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S Joey" panose="02000506040000020004" pitchFamily="50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0D44A27-65DA-C188-5012-17DA9111B2BE}"/>
              </a:ext>
            </a:extLst>
          </p:cNvPr>
          <p:cNvSpPr/>
          <p:nvPr/>
        </p:nvSpPr>
        <p:spPr>
          <a:xfrm>
            <a:off x="7518253" y="1485535"/>
            <a:ext cx="838393" cy="823624"/>
          </a:xfrm>
          <a:prstGeom prst="ellipse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</a:rPr>
              <a:t>Stage 3</a:t>
            </a:r>
          </a:p>
        </p:txBody>
      </p:sp>
      <p:sp>
        <p:nvSpPr>
          <p:cNvPr id="27" name="Chevron 23">
            <a:extLst>
              <a:ext uri="{FF2B5EF4-FFF2-40B4-BE49-F238E27FC236}">
                <a16:creationId xmlns:a16="http://schemas.microsoft.com/office/drawing/2014/main" id="{2A7BF537-13FA-E761-59D4-55B82934AB99}"/>
              </a:ext>
            </a:extLst>
          </p:cNvPr>
          <p:cNvSpPr/>
          <p:nvPr/>
        </p:nvSpPr>
        <p:spPr>
          <a:xfrm>
            <a:off x="8875990" y="2993759"/>
            <a:ext cx="1512000" cy="943927"/>
          </a:xfrm>
          <a:prstGeom prst="chevron">
            <a:avLst>
              <a:gd name="adj" fmla="val 37379"/>
            </a:avLst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 Joey" panose="02000506040000020004" pitchFamily="50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B62507-1A99-CAE9-597A-D1056EAEE534}"/>
              </a:ext>
            </a:extLst>
          </p:cNvPr>
          <p:cNvSpPr txBox="1"/>
          <p:nvPr/>
        </p:nvSpPr>
        <p:spPr>
          <a:xfrm>
            <a:off x="9239843" y="3207493"/>
            <a:ext cx="1277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</a:rPr>
              <a:t>Green Project Installation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8E4A6E8-AF62-DA2C-09E1-E3E264CFBD59}"/>
              </a:ext>
            </a:extLst>
          </p:cNvPr>
          <p:cNvSpPr/>
          <p:nvPr/>
        </p:nvSpPr>
        <p:spPr>
          <a:xfrm>
            <a:off x="1252983" y="1489408"/>
            <a:ext cx="871886" cy="850487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</a:rPr>
              <a:t>Stage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6FC125-FCD5-CA43-2E20-CF226F22BF10}"/>
              </a:ext>
            </a:extLst>
          </p:cNvPr>
          <p:cNvSpPr txBox="1"/>
          <p:nvPr/>
        </p:nvSpPr>
        <p:spPr>
          <a:xfrm>
            <a:off x="4707309" y="3152650"/>
            <a:ext cx="1082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</a:rPr>
              <a:t>Complete Regular </a:t>
            </a:r>
            <a:r>
              <a:rPr lang="en-GB" sz="1200" kern="0" dirty="0">
                <a:solidFill>
                  <a:prstClr val="white"/>
                </a:solidFill>
                <a:latin typeface="FS Joey" panose="02000506040000020004" pitchFamily="50" charset="0"/>
              </a:rPr>
              <a:t>U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</a:rPr>
              <a:t>tility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</a:rPr>
              <a:t> Audits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36CA711-3E78-02D3-C0D2-40CFB90685F6}"/>
              </a:ext>
            </a:extLst>
          </p:cNvPr>
          <p:cNvSpPr/>
          <p:nvPr/>
        </p:nvSpPr>
        <p:spPr>
          <a:xfrm>
            <a:off x="1236420" y="3996493"/>
            <a:ext cx="2862603" cy="1899809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100" kern="0" dirty="0">
              <a:solidFill>
                <a:prstClr val="white"/>
              </a:solidFill>
              <a:latin typeface="FS Joey" panose="02000506040000020004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kern="0" dirty="0">
                <a:solidFill>
                  <a:prstClr val="white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Design &amp; Implement Utility Digitalisation Strategy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kern="0" dirty="0">
                <a:solidFill>
                  <a:prstClr val="white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Correct Selection of Metering and DCS – accurate data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kern="0" dirty="0">
                <a:solidFill>
                  <a:prstClr val="white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Establish clear utility consumption and emissions baseline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solidFill>
                  <a:prstClr val="white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Understand Energy/Water Efficiency Baselines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Implement Regular </a:t>
            </a:r>
            <a:r>
              <a:rPr lang="en-GB" sz="1100" kern="0" dirty="0">
                <a:solidFill>
                  <a:prstClr val="white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overnance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S Joey" panose="02000506040000020004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solidFill>
                  <a:prstClr val="white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Use Data to Create Initial Net Zero Roadmap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S Joey" panose="02000506040000020004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CDF620D-E31F-958D-6BB0-AF6AD1997800}"/>
              </a:ext>
            </a:extLst>
          </p:cNvPr>
          <p:cNvSpPr/>
          <p:nvPr/>
        </p:nvSpPr>
        <p:spPr>
          <a:xfrm>
            <a:off x="4401579" y="3996493"/>
            <a:ext cx="2862603" cy="1899810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kern="0" dirty="0">
                <a:solidFill>
                  <a:prstClr val="white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Complete Regular Internal &amp; External Audits.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kern="0" dirty="0">
                <a:solidFill>
                  <a:prstClr val="white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Regular Data Review &amp; Analysis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Implement Best Practice </a:t>
            </a:r>
            <a:r>
              <a:rPr lang="en-GB" sz="1100" kern="0" dirty="0">
                <a:solidFill>
                  <a:prstClr val="white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cross all Utilities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kern="0" dirty="0">
                <a:solidFill>
                  <a:prstClr val="white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Maximise Energy Recovery &amp; Water Conservation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S Joey" panose="02000506040000020004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Energy/Water Efficiency Projects – Standard Technical Solutions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E172E07-0586-657F-F134-A6FF129E49E8}"/>
              </a:ext>
            </a:extLst>
          </p:cNvPr>
          <p:cNvSpPr/>
          <p:nvPr/>
        </p:nvSpPr>
        <p:spPr>
          <a:xfrm>
            <a:off x="7525285" y="3996493"/>
            <a:ext cx="2862603" cy="1899810"/>
          </a:xfrm>
          <a:prstGeom prst="rect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</a:rPr>
              <a:t>Understand Current &amp; Future Business Requirements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</a:rPr>
              <a:t>Review Best Available Technologies (BAT)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</a:rPr>
              <a:t>Complete technical feasibility studies on multiple technologies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solidFill>
                  <a:prstClr val="white"/>
                </a:solidFill>
                <a:latin typeface="FS Joey" panose="02000506040000020004" pitchFamily="50" charset="0"/>
              </a:rPr>
              <a:t>Understand pros and cons of each 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</a:rPr>
              <a:t>Green Energy Technology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</a:rPr>
              <a:t>Implement Green Energy Systems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Joey" panose="02000506040000020004" pitchFamily="50" charset="0"/>
              </a:rPr>
              <a:t>Continuous Monitoring to Optimise</a:t>
            </a:r>
          </a:p>
        </p:txBody>
      </p:sp>
      <p:sp>
        <p:nvSpPr>
          <p:cNvPr id="44" name="Chevron 3">
            <a:extLst>
              <a:ext uri="{FF2B5EF4-FFF2-40B4-BE49-F238E27FC236}">
                <a16:creationId xmlns:a16="http://schemas.microsoft.com/office/drawing/2014/main" id="{88947921-ACF4-64FB-13A0-DA9BA0830059}"/>
              </a:ext>
            </a:extLst>
          </p:cNvPr>
          <p:cNvSpPr/>
          <p:nvPr/>
        </p:nvSpPr>
        <p:spPr>
          <a:xfrm>
            <a:off x="1245433" y="2993759"/>
            <a:ext cx="2850597" cy="943927"/>
          </a:xfrm>
          <a:prstGeom prst="chevron">
            <a:avLst>
              <a:gd name="adj" fmla="val 37379"/>
            </a:avLst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 Joey" panose="02000506040000020004" pitchFamily="50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879BB33-BEAC-1B2B-672F-53D5310C0EA2}"/>
              </a:ext>
            </a:extLst>
          </p:cNvPr>
          <p:cNvSpPr txBox="1"/>
          <p:nvPr/>
        </p:nvSpPr>
        <p:spPr>
          <a:xfrm>
            <a:off x="1439852" y="3194901"/>
            <a:ext cx="23517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FS Joey" panose="02000506040000020004" pitchFamily="50" charset="0"/>
              </a:rPr>
              <a:t>Implement Utility &amp;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FS Joey" panose="02000506040000020004" pitchFamily="50" charset="0"/>
              </a:rPr>
              <a:t>Process Monitoring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S Joey" panose="02000506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9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CD74D8-25BF-2840-9678-D51E30FFB6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30" y="1097202"/>
            <a:ext cx="11700000" cy="188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67165B-3176-C44F-B82D-79543D6394DE}"/>
              </a:ext>
            </a:extLst>
          </p:cNvPr>
          <p:cNvSpPr txBox="1"/>
          <p:nvPr/>
        </p:nvSpPr>
        <p:spPr>
          <a:xfrm>
            <a:off x="489730" y="348172"/>
            <a:ext cx="1044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223569"/>
                </a:solidFill>
                <a:latin typeface="FS Joey" panose="02000506040000020004" pitchFamily="2" charset="77"/>
              </a:rPr>
              <a:t>Stage 1 – Measure, Monitor &amp; Target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3569"/>
              </a:solidFill>
              <a:effectLst/>
              <a:uLnTx/>
              <a:uFillTx/>
              <a:latin typeface="FS Joey" panose="02000506040000020004" pitchFamily="2" charset="7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98674B-1B9C-6E80-0063-C6AD42205F6A}"/>
              </a:ext>
            </a:extLst>
          </p:cNvPr>
          <p:cNvSpPr txBox="1"/>
          <p:nvPr/>
        </p:nvSpPr>
        <p:spPr>
          <a:xfrm>
            <a:off x="489729" y="1341884"/>
            <a:ext cx="76846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223569"/>
                </a:solidFill>
                <a:latin typeface="FS Joey" panose="02000506040000020004" pitchFamily="2" charset="77"/>
              </a:rPr>
              <a:t>Complete full assessment of existing utility systems and processes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223569"/>
                </a:solidFill>
                <a:latin typeface="FS Joey" panose="02000506040000020004" pitchFamily="2" charset="77"/>
              </a:rPr>
              <a:t>Complete utility line diagrams and metering gap analysis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223569"/>
                </a:solidFill>
                <a:latin typeface="FS Joey" panose="02000506040000020004" pitchFamily="2" charset="77"/>
              </a:rPr>
              <a:t>Implement smart metering and data collection system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223569"/>
                </a:solidFill>
                <a:latin typeface="FS Joey" panose="02000506040000020004" pitchFamily="2" charset="77"/>
              </a:rPr>
              <a:t>Correct sizing and meter type is crucial for accuracy later in the process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223569"/>
                </a:solidFill>
                <a:latin typeface="FS Joey" panose="02000506040000020004" pitchFamily="2" charset="77"/>
              </a:rPr>
              <a:t>Create utility benchmarks and KPIs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223569"/>
                </a:solidFill>
                <a:latin typeface="FS Joey" panose="02000506040000020004" pitchFamily="2" charset="77"/>
              </a:rPr>
              <a:t>Implement governance to </a:t>
            </a:r>
            <a:r>
              <a:rPr lang="en-US" sz="2000" dirty="0" err="1">
                <a:solidFill>
                  <a:srgbClr val="223569"/>
                </a:solidFill>
                <a:latin typeface="FS Joey" panose="02000506040000020004" pitchFamily="2" charset="77"/>
              </a:rPr>
              <a:t>analyse</a:t>
            </a:r>
            <a:r>
              <a:rPr lang="en-US" sz="2000" dirty="0">
                <a:solidFill>
                  <a:srgbClr val="223569"/>
                </a:solidFill>
                <a:latin typeface="FS Joey" panose="02000506040000020004" pitchFamily="2" charset="77"/>
              </a:rPr>
              <a:t> performance and drive improvement.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223569"/>
                </a:solidFill>
                <a:latin typeface="FS Joey" panose="02000506040000020004" pitchFamily="2" charset="77"/>
              </a:rPr>
              <a:t>YOU CAN'T MANAGE WHAT YOU DON’T MEASURE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223569"/>
              </a:solidFill>
              <a:latin typeface="FS Joey" panose="02000506040000020004" pitchFamily="2" charset="77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23569"/>
              </a:solidFill>
              <a:effectLst/>
              <a:uLnTx/>
              <a:uFillTx/>
              <a:latin typeface="FS Joey" panose="02000506040000020004" pitchFamily="2" charset="77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F294A3-959F-3784-79E5-4F83EF5BDE3D}"/>
              </a:ext>
            </a:extLst>
          </p:cNvPr>
          <p:cNvGrpSpPr/>
          <p:nvPr/>
        </p:nvGrpSpPr>
        <p:grpSpPr>
          <a:xfrm>
            <a:off x="8174421" y="1341884"/>
            <a:ext cx="3711697" cy="4805480"/>
            <a:chOff x="8285861" y="1341884"/>
            <a:chExt cx="3711697" cy="48054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B7C57A5-F5FF-7C33-4FF9-C3A81AA37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20"/>
            <a:stretch/>
          </p:blipFill>
          <p:spPr>
            <a:xfrm>
              <a:off x="8285861" y="1341884"/>
              <a:ext cx="3711697" cy="480548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1EA65E4-F176-4848-1162-794AF7D26104}"/>
                </a:ext>
              </a:extLst>
            </p:cNvPr>
            <p:cNvSpPr/>
            <p:nvPr/>
          </p:nvSpPr>
          <p:spPr>
            <a:xfrm>
              <a:off x="8450317" y="1434662"/>
              <a:ext cx="906517" cy="275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2507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CD74D8-25BF-2840-9678-D51E30FFB6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30" y="1097202"/>
            <a:ext cx="11700000" cy="188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67165B-3176-C44F-B82D-79543D6394DE}"/>
              </a:ext>
            </a:extLst>
          </p:cNvPr>
          <p:cNvSpPr txBox="1"/>
          <p:nvPr/>
        </p:nvSpPr>
        <p:spPr>
          <a:xfrm>
            <a:off x="489730" y="348172"/>
            <a:ext cx="1044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223569"/>
                </a:solidFill>
                <a:latin typeface="FS Joey" panose="02000506040000020004" pitchFamily="2" charset="77"/>
              </a:rPr>
              <a:t>Stage 1 – Measure, Monitor &amp; Target – Energy Data Management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3569"/>
              </a:solidFill>
              <a:effectLst/>
              <a:uLnTx/>
              <a:uFillTx/>
              <a:latin typeface="FS Joey" panose="02000506040000020004" pitchFamily="2" charset="77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A65E4-F176-4848-1162-794AF7D26104}"/>
              </a:ext>
            </a:extLst>
          </p:cNvPr>
          <p:cNvSpPr/>
          <p:nvPr/>
        </p:nvSpPr>
        <p:spPr>
          <a:xfrm>
            <a:off x="8450317" y="1434662"/>
            <a:ext cx="906517" cy="275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274A64-E2B8-1FB4-9FC9-ED95D50E0C01}"/>
              </a:ext>
            </a:extLst>
          </p:cNvPr>
          <p:cNvSpPr/>
          <p:nvPr/>
        </p:nvSpPr>
        <p:spPr>
          <a:xfrm>
            <a:off x="962184" y="1204267"/>
            <a:ext cx="4226864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tabLst>
                <a:tab pos="457200" algn="l"/>
              </a:tabLst>
              <a:defRPr/>
            </a:pPr>
            <a:r>
              <a:rPr lang="en-GB" sz="2000" spc="50" dirty="0">
                <a:solidFill>
                  <a:srgbClr val="002060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KPI Tracking &amp; Performance Reviews</a:t>
            </a:r>
            <a:endParaRPr kumimoji="0" lang="en-GB" sz="2000" b="0" i="0" u="none" strike="noStrike" kern="1200" cap="none" spc="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S Joey" panose="02000506040000020004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B9740C-1423-2EAD-3768-5D90A9353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28" y="1886260"/>
            <a:ext cx="5641376" cy="32970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A360F4-BA6F-4201-FAC0-B622ACCB14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532"/>
          <a:stretch/>
        </p:blipFill>
        <p:spPr>
          <a:xfrm>
            <a:off x="6096000" y="1886260"/>
            <a:ext cx="5972503" cy="329702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9B9E2D8-A750-CB96-7043-188C5E697558}"/>
              </a:ext>
            </a:extLst>
          </p:cNvPr>
          <p:cNvSpPr/>
          <p:nvPr/>
        </p:nvSpPr>
        <p:spPr>
          <a:xfrm>
            <a:off x="6295698" y="1204267"/>
            <a:ext cx="5465378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tabLst>
                <a:tab pos="457200" algn="l"/>
              </a:tabLst>
              <a:defRPr/>
            </a:pPr>
            <a:r>
              <a:rPr lang="en-GB" sz="2000" spc="50" dirty="0">
                <a:solidFill>
                  <a:srgbClr val="002060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Understand Current Energy Mix and Load Curve </a:t>
            </a:r>
            <a:endParaRPr kumimoji="0" lang="en-GB" sz="2000" b="0" i="0" u="none" strike="noStrike" kern="1200" cap="none" spc="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S Joey" panose="02000506040000020004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9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CD74D8-25BF-2840-9678-D51E30FFB6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30" y="1097202"/>
            <a:ext cx="11700000" cy="188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67165B-3176-C44F-B82D-79543D6394DE}"/>
              </a:ext>
            </a:extLst>
          </p:cNvPr>
          <p:cNvSpPr txBox="1"/>
          <p:nvPr/>
        </p:nvSpPr>
        <p:spPr>
          <a:xfrm>
            <a:off x="489730" y="348172"/>
            <a:ext cx="1044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223569"/>
                </a:solidFill>
                <a:latin typeface="FS Joey" panose="02000506040000020004" pitchFamily="2" charset="77"/>
              </a:rPr>
              <a:t>Stage 1 – Data Driven Improvement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3569"/>
              </a:solidFill>
              <a:effectLst/>
              <a:uLnTx/>
              <a:uFillTx/>
              <a:latin typeface="FS Joey" panose="02000506040000020004" pitchFamily="2" charset="77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A65E4-F176-4848-1162-794AF7D26104}"/>
              </a:ext>
            </a:extLst>
          </p:cNvPr>
          <p:cNvSpPr/>
          <p:nvPr/>
        </p:nvSpPr>
        <p:spPr>
          <a:xfrm>
            <a:off x="8450317" y="1434662"/>
            <a:ext cx="906517" cy="275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274A64-E2B8-1FB4-9FC9-ED95D50E0C01}"/>
              </a:ext>
            </a:extLst>
          </p:cNvPr>
          <p:cNvSpPr/>
          <p:nvPr/>
        </p:nvSpPr>
        <p:spPr>
          <a:xfrm>
            <a:off x="827959" y="4607258"/>
            <a:ext cx="11193465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tabLst>
                <a:tab pos="457200" algn="l"/>
              </a:tabLst>
              <a:defRPr/>
            </a:pPr>
            <a:r>
              <a:rPr lang="en-GB" sz="2000" spc="50" dirty="0">
                <a:solidFill>
                  <a:srgbClr val="002060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Improved understanding of control processes for machinery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tabLst>
                <a:tab pos="457200" algn="l"/>
              </a:tabLst>
              <a:defRPr/>
            </a:pPr>
            <a:r>
              <a:rPr lang="en-GB" sz="2000" spc="50" dirty="0">
                <a:solidFill>
                  <a:srgbClr val="002060"/>
                </a:solidFill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Improved understanding of load profiles &amp; baselines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tabLst>
                <a:tab pos="457200" algn="l"/>
              </a:tabLst>
              <a:defRPr/>
            </a:pPr>
            <a:r>
              <a:rPr kumimoji="0" lang="en-GB" sz="2000" b="0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Validate </a:t>
            </a:r>
            <a:r>
              <a:rPr kumimoji="0" lang="en-GB" sz="2000" b="0" i="0" u="none" strike="noStrike" kern="1200" cap="none" spc="5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improvements – </a:t>
            </a:r>
            <a:r>
              <a:rPr kumimoji="0" lang="en-GB" sz="2000" b="0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S Joey" panose="02000506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financial savings, reduced emissions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BC3E1D2-551A-B5D5-AB9E-78FEA22AE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1" b="32015"/>
          <a:stretch/>
        </p:blipFill>
        <p:spPr bwMode="auto">
          <a:xfrm>
            <a:off x="372232" y="1710558"/>
            <a:ext cx="11447536" cy="29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CEF6E4-CF95-DE0C-9B72-11E6BBDE0159}"/>
              </a:ext>
            </a:extLst>
          </p:cNvPr>
          <p:cNvSpPr/>
          <p:nvPr/>
        </p:nvSpPr>
        <p:spPr>
          <a:xfrm>
            <a:off x="4513277" y="2718033"/>
            <a:ext cx="83890" cy="159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0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CD74D8-25BF-2840-9678-D51E30FFB6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30" y="1097202"/>
            <a:ext cx="11700000" cy="188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67165B-3176-C44F-B82D-79543D6394DE}"/>
              </a:ext>
            </a:extLst>
          </p:cNvPr>
          <p:cNvSpPr txBox="1"/>
          <p:nvPr/>
        </p:nvSpPr>
        <p:spPr>
          <a:xfrm>
            <a:off x="489730" y="348172"/>
            <a:ext cx="1044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223569"/>
                </a:solidFill>
                <a:latin typeface="FS Joey" panose="02000506040000020004" pitchFamily="2" charset="77"/>
              </a:rPr>
              <a:t>Stage 2 – </a:t>
            </a:r>
            <a:r>
              <a:rPr lang="en-US" sz="2800" dirty="0" err="1">
                <a:solidFill>
                  <a:srgbClr val="223569"/>
                </a:solidFill>
                <a:latin typeface="FS Joey" panose="02000506040000020004" pitchFamily="2" charset="77"/>
              </a:rPr>
              <a:t>Optimise</a:t>
            </a:r>
            <a:r>
              <a:rPr lang="en-US" sz="2800" dirty="0">
                <a:solidFill>
                  <a:srgbClr val="223569"/>
                </a:solidFill>
                <a:latin typeface="FS Joey" panose="02000506040000020004" pitchFamily="2" charset="77"/>
              </a:rPr>
              <a:t> Existing Systems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3569"/>
              </a:solidFill>
              <a:effectLst/>
              <a:uLnTx/>
              <a:uFillTx/>
              <a:latin typeface="FS Joey" panose="02000506040000020004" pitchFamily="2" charset="77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A65E4-F176-4848-1162-794AF7D26104}"/>
              </a:ext>
            </a:extLst>
          </p:cNvPr>
          <p:cNvSpPr/>
          <p:nvPr/>
        </p:nvSpPr>
        <p:spPr>
          <a:xfrm>
            <a:off x="8450317" y="1576554"/>
            <a:ext cx="906517" cy="275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ABFAD54C-3BBE-34F2-F6B1-DE651F4A0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323" y="1247164"/>
            <a:ext cx="23131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Low / No Cost Solutions 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F7DF0B6-3061-E25A-A937-058DFEDC3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843" y="1250744"/>
            <a:ext cx="245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Clr>
                <a:srgbClr val="800080"/>
              </a:buClr>
              <a:buSzPct val="120000"/>
            </a:pPr>
            <a:r>
              <a:rPr lang="en-GB" sz="1600" dirty="0">
                <a:solidFill>
                  <a:srgbClr val="2E536C"/>
                </a:solidFill>
              </a:rPr>
              <a:t>Standard Investment Solutions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27C301F-2F0C-B095-C491-9DED8DE0F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20" y="4260689"/>
            <a:ext cx="19947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536C"/>
                </a:solidFill>
              </a:rPr>
              <a:t>Improved Control</a:t>
            </a:r>
          </a:p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536C"/>
                </a:solidFill>
              </a:rPr>
              <a:t>aM&amp;T Insights</a:t>
            </a:r>
          </a:p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536C"/>
                </a:solidFill>
              </a:rPr>
              <a:t>Energy Awareness</a:t>
            </a:r>
          </a:p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536C"/>
                </a:solidFill>
              </a:rPr>
              <a:t>Trap Management</a:t>
            </a:r>
          </a:p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536C"/>
                </a:solidFill>
              </a:rPr>
              <a:t>ISO 50001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DDBCC8E4-025C-1221-F72A-E07C538BC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5105" y="4260688"/>
            <a:ext cx="2554661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536C"/>
                </a:solidFill>
              </a:rPr>
              <a:t>Motor Management</a:t>
            </a:r>
          </a:p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536C"/>
                </a:solidFill>
              </a:rPr>
              <a:t>Frequency Drives</a:t>
            </a:r>
          </a:p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536C"/>
                </a:solidFill>
              </a:rPr>
              <a:t>Control Systems</a:t>
            </a:r>
          </a:p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536C"/>
                </a:solidFill>
              </a:rPr>
              <a:t>Pinch / Heat Integration</a:t>
            </a:r>
          </a:p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536C"/>
                </a:solidFill>
              </a:rPr>
              <a:t>Heat Recovery</a:t>
            </a:r>
          </a:p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2E536C"/>
              </a:solidFill>
            </a:endParaRPr>
          </a:p>
          <a:p>
            <a:pPr marL="285750" indent="-285750" eaLnBrk="0" hangingPunct="0">
              <a:spcBef>
                <a:spcPct val="50000"/>
              </a:spcBef>
              <a:buClr>
                <a:srgbClr val="800080"/>
              </a:buClr>
              <a:buSzPct val="120000"/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2E536C"/>
              </a:solidFill>
            </a:endParaRPr>
          </a:p>
          <a:p>
            <a:pPr marL="285750" indent="-285750" eaLnBrk="0" hangingPunct="0">
              <a:spcBef>
                <a:spcPct val="50000"/>
              </a:spcBef>
              <a:buClr>
                <a:srgbClr val="800080"/>
              </a:buClr>
              <a:buSzPct val="120000"/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2E536C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78E3B1-632C-95DA-729D-B0AE3936A0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376" y="1868969"/>
            <a:ext cx="2698838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E5A191-7DA7-2C3E-FFC1-1A56AA1723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930" y="1957874"/>
            <a:ext cx="2722542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B140F3E0-4AC2-DA61-B261-96B287043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2166" y="4260688"/>
            <a:ext cx="255466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536C"/>
                </a:solidFill>
              </a:rPr>
              <a:t>Free Cooling</a:t>
            </a:r>
          </a:p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536C"/>
                </a:solidFill>
              </a:rPr>
              <a:t>Insulation</a:t>
            </a:r>
          </a:p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536C"/>
                </a:solidFill>
              </a:rPr>
              <a:t>Reuse/Recycle</a:t>
            </a:r>
          </a:p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536C"/>
                </a:solidFill>
              </a:rPr>
              <a:t>LED Lighting</a:t>
            </a:r>
          </a:p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2E536C"/>
              </a:solidFill>
            </a:endParaRPr>
          </a:p>
          <a:p>
            <a:pPr marL="285750" indent="-285750" eaLnBrk="0" hangingPunct="0">
              <a:spcBef>
                <a:spcPct val="50000"/>
              </a:spcBef>
              <a:buClr>
                <a:srgbClr val="800080"/>
              </a:buClr>
              <a:buSzPct val="120000"/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2E536C"/>
              </a:solidFill>
            </a:endParaRPr>
          </a:p>
          <a:p>
            <a:pPr marL="285750" indent="-285750" eaLnBrk="0" hangingPunct="0">
              <a:spcBef>
                <a:spcPct val="50000"/>
              </a:spcBef>
              <a:buClr>
                <a:srgbClr val="800080"/>
              </a:buClr>
              <a:buSzPct val="120000"/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2E536C"/>
              </a:solidFill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6F6877EB-1D7B-6DBB-DED7-524502CB0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234" y="4260688"/>
            <a:ext cx="2302618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536C"/>
                </a:solidFill>
              </a:rPr>
              <a:t>Systems Optimisation</a:t>
            </a:r>
          </a:p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536C"/>
                </a:solidFill>
              </a:rPr>
              <a:t>Waste Minimisation</a:t>
            </a:r>
          </a:p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536C"/>
                </a:solidFill>
              </a:rPr>
              <a:t>Energy / Water Audits</a:t>
            </a:r>
          </a:p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536C"/>
                </a:solidFill>
              </a:rPr>
              <a:t>Peak load shedding</a:t>
            </a:r>
          </a:p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536C"/>
                </a:solidFill>
              </a:rPr>
              <a:t>Baseload Reduction</a:t>
            </a:r>
          </a:p>
          <a:p>
            <a:pPr marL="285750" indent="-285750" eaLnBrk="0" hangingPunct="0">
              <a:spcBef>
                <a:spcPct val="5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2E53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9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ab9311-7046-4bb7-974b-6fe91988ac0c">
      <Terms xmlns="http://schemas.microsoft.com/office/infopath/2007/PartnerControls"/>
    </lcf76f155ced4ddcb4097134ff3c332f>
    <TaxCatchAll xmlns="3c75805d-aee7-4d71-a9b1-7853ef470bef" xsi:nil="true"/>
    <MediaLengthInSeconds xmlns="58ab9311-7046-4bb7-974b-6fe91988ac0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AF4AFB500AA2458770194D1FEA7740" ma:contentTypeVersion="11" ma:contentTypeDescription="Create a new document." ma:contentTypeScope="" ma:versionID="00c40767c8fda6ac08cbdb3d37e8119e">
  <xsd:schema xmlns:xsd="http://www.w3.org/2001/XMLSchema" xmlns:xs="http://www.w3.org/2001/XMLSchema" xmlns:p="http://schemas.microsoft.com/office/2006/metadata/properties" xmlns:ns2="58ab9311-7046-4bb7-974b-6fe91988ac0c" xmlns:ns3="3c75805d-aee7-4d71-a9b1-7853ef470bef" targetNamespace="http://schemas.microsoft.com/office/2006/metadata/properties" ma:root="true" ma:fieldsID="30f6fc4f9e519404c803ef2c8fd63e48" ns2:_="" ns3:_="">
    <xsd:import namespace="58ab9311-7046-4bb7-974b-6fe91988ac0c"/>
    <xsd:import namespace="3c75805d-aee7-4d71-a9b1-7853ef470b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ab9311-7046-4bb7-974b-6fe91988ac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a5f81d0-cc8c-4396-a01c-a18c79d945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5805d-aee7-4d71-a9b1-7853ef470be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584abc7b-8bba-43bc-bb9f-a1ac91a9ad51}" ma:internalName="TaxCatchAll" ma:showField="CatchAllData" ma:web="3c75805d-aee7-4d71-a9b1-7853ef470b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0E088A-F7FA-4616-85BF-80B526F8D010}">
  <ds:schemaRefs>
    <ds:schemaRef ds:uri="http://schemas.microsoft.com/office/2006/metadata/properties"/>
    <ds:schemaRef ds:uri="http://schemas.microsoft.com/office/infopath/2007/PartnerControls"/>
    <ds:schemaRef ds:uri="058850fa-c5e3-473e-89ad-92cc41afb9e6"/>
    <ds:schemaRef ds:uri="8c1ec1e2-221f-4a6b-84bb-74dc80ebdfe9"/>
  </ds:schemaRefs>
</ds:datastoreItem>
</file>

<file path=customXml/itemProps2.xml><?xml version="1.0" encoding="utf-8"?>
<ds:datastoreItem xmlns:ds="http://schemas.openxmlformats.org/officeDocument/2006/customXml" ds:itemID="{3ACFE877-B8E7-44FD-B9D3-59DD2B768275}"/>
</file>

<file path=customXml/itemProps3.xml><?xml version="1.0" encoding="utf-8"?>
<ds:datastoreItem xmlns:ds="http://schemas.openxmlformats.org/officeDocument/2006/customXml" ds:itemID="{E614ACA5-73CD-454D-B887-0AF805F0C5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4689</TotalTime>
  <Words>928</Words>
  <Application>Microsoft Office PowerPoint</Application>
  <PresentationFormat>Widescreen</PresentationFormat>
  <Paragraphs>232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FS Joey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Reginald Adoko</dc:creator>
  <cp:lastModifiedBy>Mark Jones  (Cotopaxi)</cp:lastModifiedBy>
  <cp:revision>148</cp:revision>
  <dcterms:created xsi:type="dcterms:W3CDTF">2020-09-29T12:50:24Z</dcterms:created>
  <dcterms:modified xsi:type="dcterms:W3CDTF">2023-06-21T10:35:28Z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2000</vt:r8>
  </property>
  <property fmtid="{D5CDD505-2E9C-101B-9397-08002B2CF9AE}" pid="3" name="ContentTypeId">
    <vt:lpwstr>0x010100BDAF4AFB500AA2458770194D1FEA7740</vt:lpwstr>
  </property>
  <property fmtid="{D5CDD505-2E9C-101B-9397-08002B2CF9AE}" pid="4" name="MediaServiceImageTags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