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5.xml" ContentType="application/vnd.openxmlformats-officedocument.presentationml.tags+xml"/>
  <Override PartName="/ppt/tags/tag14.xml" ContentType="application/vnd.openxmlformats-officedocument.presentationml.tags+xml"/>
  <Override PartName="/ppt/revisionInfo.xml" ContentType="application/vnd.ms-powerpoint.revisioninfo+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6"/>
  </p:notesMasterIdLst>
  <p:sldIdLst>
    <p:sldId id="256" r:id="rId2"/>
    <p:sldId id="257" r:id="rId3"/>
    <p:sldId id="259" r:id="rId4"/>
    <p:sldId id="260" r:id="rId5"/>
    <p:sldId id="2076136985" r:id="rId6"/>
    <p:sldId id="2076136983" r:id="rId7"/>
    <p:sldId id="335" r:id="rId8"/>
    <p:sldId id="336" r:id="rId9"/>
    <p:sldId id="338" r:id="rId10"/>
    <p:sldId id="340" r:id="rId11"/>
    <p:sldId id="343" r:id="rId12"/>
    <p:sldId id="2076136986" r:id="rId13"/>
    <p:sldId id="271" r:id="rId14"/>
    <p:sldId id="2076136987" r:id="rId15"/>
  </p:sldIdLst>
  <p:sldSz cx="9144000" cy="5143500" type="screen16x9"/>
  <p:notesSz cx="6858000" cy="9144000"/>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DB5"/>
    <a:srgbClr val="DCDDE0"/>
    <a:srgbClr val="6ED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048DF-425C-4408-9528-C485E747D618}" v="45" dt="2023-06-22T10:57:34.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snapToGrid="0">
      <p:cViewPr varScale="1">
        <p:scale>
          <a:sx n="126" d="100"/>
          <a:sy n="126" d="100"/>
        </p:scale>
        <p:origin x="792"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26C34-2F7E-4E82-9EEA-513C966161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6F6FB1F2-417D-457A-8EC4-6EF2CD3D716C}">
      <dgm:prSet custT="1"/>
      <dgm:spPr/>
      <dgm:t>
        <a:bodyPr/>
        <a:lstStyle/>
        <a:p>
          <a:r>
            <a:rPr lang="en-GB" sz="1400"/>
            <a:t>A standard method of interacting</a:t>
          </a:r>
        </a:p>
      </dgm:t>
    </dgm:pt>
    <dgm:pt modelId="{11FE8DFB-B0EA-48D0-8483-F308A6D0894C}" type="parTrans" cxnId="{ABE25325-4E32-46FA-98FA-E99342E2A10A}">
      <dgm:prSet/>
      <dgm:spPr/>
      <dgm:t>
        <a:bodyPr/>
        <a:lstStyle/>
        <a:p>
          <a:endParaRPr lang="en-GB"/>
        </a:p>
      </dgm:t>
    </dgm:pt>
    <dgm:pt modelId="{603DCEFC-B0CD-44AB-B739-22CC03C1D94B}" type="sibTrans" cxnId="{ABE25325-4E32-46FA-98FA-E99342E2A10A}">
      <dgm:prSet/>
      <dgm:spPr/>
      <dgm:t>
        <a:bodyPr/>
        <a:lstStyle/>
        <a:p>
          <a:endParaRPr lang="en-GB"/>
        </a:p>
      </dgm:t>
    </dgm:pt>
    <dgm:pt modelId="{272915B2-FE4B-4739-B943-0294AEF269C2}">
      <dgm:prSet custT="1"/>
      <dgm:spPr/>
      <dgm:t>
        <a:bodyPr/>
        <a:lstStyle/>
        <a:p>
          <a:r>
            <a:rPr lang="en-GB" sz="1400"/>
            <a:t>It is platform independent </a:t>
          </a:r>
        </a:p>
      </dgm:t>
    </dgm:pt>
    <dgm:pt modelId="{AA198DCB-CB6C-4DC0-8D0B-45ACFD900FB7}" type="parTrans" cxnId="{80BA6E0A-7AF1-4919-B9FE-C919AF4D600A}">
      <dgm:prSet/>
      <dgm:spPr/>
      <dgm:t>
        <a:bodyPr/>
        <a:lstStyle/>
        <a:p>
          <a:endParaRPr lang="en-GB"/>
        </a:p>
      </dgm:t>
    </dgm:pt>
    <dgm:pt modelId="{C2659BCC-085B-4F7D-AC9B-94062CCE09D2}" type="sibTrans" cxnId="{80BA6E0A-7AF1-4919-B9FE-C919AF4D600A}">
      <dgm:prSet/>
      <dgm:spPr/>
      <dgm:t>
        <a:bodyPr/>
        <a:lstStyle/>
        <a:p>
          <a:endParaRPr lang="en-GB"/>
        </a:p>
      </dgm:t>
    </dgm:pt>
    <dgm:pt modelId="{2B07A927-C839-4ADB-A466-A0B43B87EAB6}">
      <dgm:prSet custT="1"/>
      <dgm:spPr/>
      <dgm:t>
        <a:bodyPr/>
        <a:lstStyle/>
        <a:p>
          <a:r>
            <a:rPr lang="en-GB" sz="1400" dirty="0"/>
            <a:t>The OPC Foundation is responsible for the development and maintenance of this standard.</a:t>
          </a:r>
        </a:p>
      </dgm:t>
    </dgm:pt>
    <dgm:pt modelId="{EF486C68-2AB6-406F-BAA1-080745466921}" type="parTrans" cxnId="{104A1AA1-ECD5-47D2-9D5B-90AC8D78CCFE}">
      <dgm:prSet/>
      <dgm:spPr/>
      <dgm:t>
        <a:bodyPr/>
        <a:lstStyle/>
        <a:p>
          <a:endParaRPr lang="en-GB"/>
        </a:p>
      </dgm:t>
    </dgm:pt>
    <dgm:pt modelId="{92FA316E-C4C0-41B1-BAE8-84CA5292DB40}" type="sibTrans" cxnId="{104A1AA1-ECD5-47D2-9D5B-90AC8D78CCFE}">
      <dgm:prSet/>
      <dgm:spPr/>
      <dgm:t>
        <a:bodyPr/>
        <a:lstStyle/>
        <a:p>
          <a:endParaRPr lang="en-GB"/>
        </a:p>
      </dgm:t>
    </dgm:pt>
    <dgm:pt modelId="{420C3F70-3716-4077-94A1-E8ACD7E8364B}">
      <dgm:prSet custT="1"/>
      <dgm:spPr/>
      <dgm:t>
        <a:bodyPr/>
        <a:lstStyle/>
        <a:p>
          <a:r>
            <a:rPr lang="en-GB" sz="1400" dirty="0"/>
            <a:t>The OPC standard is a series of specifications developed by industry vendors, end-users and software developers. </a:t>
          </a:r>
        </a:p>
      </dgm:t>
    </dgm:pt>
    <dgm:pt modelId="{10D2D3EC-B661-4B77-8349-499034409741}" type="parTrans" cxnId="{FD39ABD0-7FCF-4DD9-AADB-8C88FDF3DACE}">
      <dgm:prSet/>
      <dgm:spPr/>
      <dgm:t>
        <a:bodyPr/>
        <a:lstStyle/>
        <a:p>
          <a:endParaRPr lang="en-GB"/>
        </a:p>
      </dgm:t>
    </dgm:pt>
    <dgm:pt modelId="{D26CD10C-A426-4FAE-8B7E-9E52B849F720}" type="sibTrans" cxnId="{FD39ABD0-7FCF-4DD9-AADB-8C88FDF3DACE}">
      <dgm:prSet/>
      <dgm:spPr/>
      <dgm:t>
        <a:bodyPr/>
        <a:lstStyle/>
        <a:p>
          <a:endParaRPr lang="en-GB"/>
        </a:p>
      </dgm:t>
    </dgm:pt>
    <dgm:pt modelId="{A35AE170-B343-448D-9AB6-9C386EEEC2BD}">
      <dgm:prSet custT="1"/>
      <dgm:spPr/>
      <dgm:t>
        <a:bodyPr/>
        <a:lstStyle/>
        <a:p>
          <a:r>
            <a:rPr lang="en-GB" sz="1400"/>
            <a:t>Also known as OPC DA &amp; OPC A&amp;E</a:t>
          </a:r>
        </a:p>
      </dgm:t>
    </dgm:pt>
    <dgm:pt modelId="{52EAE17C-C88F-4D52-ADBD-48A70127E8C6}" type="parTrans" cxnId="{F9F00C4A-3CE5-4B52-B473-DEC48A9A5F3A}">
      <dgm:prSet/>
      <dgm:spPr/>
      <dgm:t>
        <a:bodyPr/>
        <a:lstStyle/>
        <a:p>
          <a:endParaRPr lang="en-GB"/>
        </a:p>
      </dgm:t>
    </dgm:pt>
    <dgm:pt modelId="{EFA5FF76-9D03-4A74-84E3-68E2EB0DE278}" type="sibTrans" cxnId="{F9F00C4A-3CE5-4B52-B473-DEC48A9A5F3A}">
      <dgm:prSet/>
      <dgm:spPr/>
      <dgm:t>
        <a:bodyPr/>
        <a:lstStyle/>
        <a:p>
          <a:endParaRPr lang="en-GB"/>
        </a:p>
      </dgm:t>
    </dgm:pt>
    <dgm:pt modelId="{0C302AC7-A084-4321-97E8-29A403C857A0}" type="pres">
      <dgm:prSet presAssocID="{DE726C34-2F7E-4E82-9EEA-513C9661617A}" presName="linear" presStyleCnt="0">
        <dgm:presLayoutVars>
          <dgm:animLvl val="lvl"/>
          <dgm:resizeHandles val="exact"/>
        </dgm:presLayoutVars>
      </dgm:prSet>
      <dgm:spPr/>
    </dgm:pt>
    <dgm:pt modelId="{F5E2E269-921B-4333-BAF7-4E1771B6DEF8}" type="pres">
      <dgm:prSet presAssocID="{6F6FB1F2-417D-457A-8EC4-6EF2CD3D716C}" presName="parentText" presStyleLbl="node1" presStyleIdx="0" presStyleCnt="5" custLinFactNeighborY="41266">
        <dgm:presLayoutVars>
          <dgm:chMax val="0"/>
          <dgm:bulletEnabled val="1"/>
        </dgm:presLayoutVars>
      </dgm:prSet>
      <dgm:spPr/>
    </dgm:pt>
    <dgm:pt modelId="{7228DE70-A2CD-486E-A96F-3F0D35EED859}" type="pres">
      <dgm:prSet presAssocID="{603DCEFC-B0CD-44AB-B739-22CC03C1D94B}" presName="spacer" presStyleCnt="0"/>
      <dgm:spPr/>
    </dgm:pt>
    <dgm:pt modelId="{C9213914-FA01-41C3-BF70-D6051EA26772}" type="pres">
      <dgm:prSet presAssocID="{272915B2-FE4B-4739-B943-0294AEF269C2}" presName="parentText" presStyleLbl="node1" presStyleIdx="1" presStyleCnt="5" custLinFactNeighborY="41266">
        <dgm:presLayoutVars>
          <dgm:chMax val="0"/>
          <dgm:bulletEnabled val="1"/>
        </dgm:presLayoutVars>
      </dgm:prSet>
      <dgm:spPr/>
    </dgm:pt>
    <dgm:pt modelId="{3669A5C0-85B1-462E-9B59-22A2309DD92D}" type="pres">
      <dgm:prSet presAssocID="{C2659BCC-085B-4F7D-AC9B-94062CCE09D2}" presName="spacer" presStyleCnt="0"/>
      <dgm:spPr/>
    </dgm:pt>
    <dgm:pt modelId="{D4AEE006-C47B-46E0-BCCD-FF392CDB9990}" type="pres">
      <dgm:prSet presAssocID="{2B07A927-C839-4ADB-A466-A0B43B87EAB6}" presName="parentText" presStyleLbl="node1" presStyleIdx="2" presStyleCnt="5" custLinFactNeighborY="41266">
        <dgm:presLayoutVars>
          <dgm:chMax val="0"/>
          <dgm:bulletEnabled val="1"/>
        </dgm:presLayoutVars>
      </dgm:prSet>
      <dgm:spPr/>
    </dgm:pt>
    <dgm:pt modelId="{B29A7136-57A9-4B38-B6B9-A60A079487ED}" type="pres">
      <dgm:prSet presAssocID="{92FA316E-C4C0-41B1-BAE8-84CA5292DB40}" presName="spacer" presStyleCnt="0"/>
      <dgm:spPr/>
    </dgm:pt>
    <dgm:pt modelId="{6BF55304-B921-48E6-8D8D-458643E97453}" type="pres">
      <dgm:prSet presAssocID="{420C3F70-3716-4077-94A1-E8ACD7E8364B}" presName="parentText" presStyleLbl="node1" presStyleIdx="3" presStyleCnt="5" custLinFactNeighborY="41266">
        <dgm:presLayoutVars>
          <dgm:chMax val="0"/>
          <dgm:bulletEnabled val="1"/>
        </dgm:presLayoutVars>
      </dgm:prSet>
      <dgm:spPr/>
    </dgm:pt>
    <dgm:pt modelId="{3535C596-A75E-4EC0-B247-FC4515561BF9}" type="pres">
      <dgm:prSet presAssocID="{D26CD10C-A426-4FAE-8B7E-9E52B849F720}" presName="spacer" presStyleCnt="0"/>
      <dgm:spPr/>
    </dgm:pt>
    <dgm:pt modelId="{A85583B3-E30D-450C-919F-C682D01A1D95}" type="pres">
      <dgm:prSet presAssocID="{A35AE170-B343-448D-9AB6-9C386EEEC2BD}" presName="parentText" presStyleLbl="node1" presStyleIdx="4" presStyleCnt="5">
        <dgm:presLayoutVars>
          <dgm:chMax val="0"/>
          <dgm:bulletEnabled val="1"/>
        </dgm:presLayoutVars>
      </dgm:prSet>
      <dgm:spPr/>
    </dgm:pt>
  </dgm:ptLst>
  <dgm:cxnLst>
    <dgm:cxn modelId="{80BA6E0A-7AF1-4919-B9FE-C919AF4D600A}" srcId="{DE726C34-2F7E-4E82-9EEA-513C9661617A}" destId="{272915B2-FE4B-4739-B943-0294AEF269C2}" srcOrd="1" destOrd="0" parTransId="{AA198DCB-CB6C-4DC0-8D0B-45ACFD900FB7}" sibTransId="{C2659BCC-085B-4F7D-AC9B-94062CCE09D2}"/>
    <dgm:cxn modelId="{B739FD16-9AC7-470B-915D-ECC55B9F8C3D}" type="presOf" srcId="{6F6FB1F2-417D-457A-8EC4-6EF2CD3D716C}" destId="{F5E2E269-921B-4333-BAF7-4E1771B6DEF8}" srcOrd="0" destOrd="0" presId="urn:microsoft.com/office/officeart/2005/8/layout/vList2"/>
    <dgm:cxn modelId="{2CE82722-1D00-45D5-A8E8-AD7301A6864E}" type="presOf" srcId="{DE726C34-2F7E-4E82-9EEA-513C9661617A}" destId="{0C302AC7-A084-4321-97E8-29A403C857A0}" srcOrd="0" destOrd="0" presId="urn:microsoft.com/office/officeart/2005/8/layout/vList2"/>
    <dgm:cxn modelId="{ABE25325-4E32-46FA-98FA-E99342E2A10A}" srcId="{DE726C34-2F7E-4E82-9EEA-513C9661617A}" destId="{6F6FB1F2-417D-457A-8EC4-6EF2CD3D716C}" srcOrd="0" destOrd="0" parTransId="{11FE8DFB-B0EA-48D0-8483-F308A6D0894C}" sibTransId="{603DCEFC-B0CD-44AB-B739-22CC03C1D94B}"/>
    <dgm:cxn modelId="{AA1A3F30-C434-43DB-85A9-7308590DFE23}" type="presOf" srcId="{272915B2-FE4B-4739-B943-0294AEF269C2}" destId="{C9213914-FA01-41C3-BF70-D6051EA26772}" srcOrd="0" destOrd="0" presId="urn:microsoft.com/office/officeart/2005/8/layout/vList2"/>
    <dgm:cxn modelId="{F9F00C4A-3CE5-4B52-B473-DEC48A9A5F3A}" srcId="{DE726C34-2F7E-4E82-9EEA-513C9661617A}" destId="{A35AE170-B343-448D-9AB6-9C386EEEC2BD}" srcOrd="4" destOrd="0" parTransId="{52EAE17C-C88F-4D52-ADBD-48A70127E8C6}" sibTransId="{EFA5FF76-9D03-4A74-84E3-68E2EB0DE278}"/>
    <dgm:cxn modelId="{104A1AA1-ECD5-47D2-9D5B-90AC8D78CCFE}" srcId="{DE726C34-2F7E-4E82-9EEA-513C9661617A}" destId="{2B07A927-C839-4ADB-A466-A0B43B87EAB6}" srcOrd="2" destOrd="0" parTransId="{EF486C68-2AB6-406F-BAA1-080745466921}" sibTransId="{92FA316E-C4C0-41B1-BAE8-84CA5292DB40}"/>
    <dgm:cxn modelId="{0C5E08B3-6DEA-4AD9-8533-7BB66B5D8DE2}" type="presOf" srcId="{420C3F70-3716-4077-94A1-E8ACD7E8364B}" destId="{6BF55304-B921-48E6-8D8D-458643E97453}" srcOrd="0" destOrd="0" presId="urn:microsoft.com/office/officeart/2005/8/layout/vList2"/>
    <dgm:cxn modelId="{DB43AAB5-AA02-4BB2-B15F-193F2C8E4697}" type="presOf" srcId="{2B07A927-C839-4ADB-A466-A0B43B87EAB6}" destId="{D4AEE006-C47B-46E0-BCCD-FF392CDB9990}" srcOrd="0" destOrd="0" presId="urn:microsoft.com/office/officeart/2005/8/layout/vList2"/>
    <dgm:cxn modelId="{D678D8CE-4203-47CC-89FD-B577824CD101}" type="presOf" srcId="{A35AE170-B343-448D-9AB6-9C386EEEC2BD}" destId="{A85583B3-E30D-450C-919F-C682D01A1D95}" srcOrd="0" destOrd="0" presId="urn:microsoft.com/office/officeart/2005/8/layout/vList2"/>
    <dgm:cxn modelId="{FD39ABD0-7FCF-4DD9-AADB-8C88FDF3DACE}" srcId="{DE726C34-2F7E-4E82-9EEA-513C9661617A}" destId="{420C3F70-3716-4077-94A1-E8ACD7E8364B}" srcOrd="3" destOrd="0" parTransId="{10D2D3EC-B661-4B77-8349-499034409741}" sibTransId="{D26CD10C-A426-4FAE-8B7E-9E52B849F720}"/>
    <dgm:cxn modelId="{76B28CFB-CFB3-4AA4-BDBF-6B1089A8B197}" type="presParOf" srcId="{0C302AC7-A084-4321-97E8-29A403C857A0}" destId="{F5E2E269-921B-4333-BAF7-4E1771B6DEF8}" srcOrd="0" destOrd="0" presId="urn:microsoft.com/office/officeart/2005/8/layout/vList2"/>
    <dgm:cxn modelId="{4EA96704-5037-4E02-956D-56F9A26F72E2}" type="presParOf" srcId="{0C302AC7-A084-4321-97E8-29A403C857A0}" destId="{7228DE70-A2CD-486E-A96F-3F0D35EED859}" srcOrd="1" destOrd="0" presId="urn:microsoft.com/office/officeart/2005/8/layout/vList2"/>
    <dgm:cxn modelId="{6579422D-E3D2-4CE2-97E9-C0017F00EB59}" type="presParOf" srcId="{0C302AC7-A084-4321-97E8-29A403C857A0}" destId="{C9213914-FA01-41C3-BF70-D6051EA26772}" srcOrd="2" destOrd="0" presId="urn:microsoft.com/office/officeart/2005/8/layout/vList2"/>
    <dgm:cxn modelId="{C2BB0E7F-FCCC-4F36-9180-7FBBAB9A13F2}" type="presParOf" srcId="{0C302AC7-A084-4321-97E8-29A403C857A0}" destId="{3669A5C0-85B1-462E-9B59-22A2309DD92D}" srcOrd="3" destOrd="0" presId="urn:microsoft.com/office/officeart/2005/8/layout/vList2"/>
    <dgm:cxn modelId="{4DD98374-36EB-4E35-9936-BE1FE078C68E}" type="presParOf" srcId="{0C302AC7-A084-4321-97E8-29A403C857A0}" destId="{D4AEE006-C47B-46E0-BCCD-FF392CDB9990}" srcOrd="4" destOrd="0" presId="urn:microsoft.com/office/officeart/2005/8/layout/vList2"/>
    <dgm:cxn modelId="{041337C7-868D-4062-B781-F478E101706C}" type="presParOf" srcId="{0C302AC7-A084-4321-97E8-29A403C857A0}" destId="{B29A7136-57A9-4B38-B6B9-A60A079487ED}" srcOrd="5" destOrd="0" presId="urn:microsoft.com/office/officeart/2005/8/layout/vList2"/>
    <dgm:cxn modelId="{FE0BEF65-CE7C-4D43-A4CA-291B373ECDE6}" type="presParOf" srcId="{0C302AC7-A084-4321-97E8-29A403C857A0}" destId="{6BF55304-B921-48E6-8D8D-458643E97453}" srcOrd="6" destOrd="0" presId="urn:microsoft.com/office/officeart/2005/8/layout/vList2"/>
    <dgm:cxn modelId="{5CE312CD-CBC0-4F8F-97F6-6DE81CB6580A}" type="presParOf" srcId="{0C302AC7-A084-4321-97E8-29A403C857A0}" destId="{3535C596-A75E-4EC0-B247-FC4515561BF9}" srcOrd="7" destOrd="0" presId="urn:microsoft.com/office/officeart/2005/8/layout/vList2"/>
    <dgm:cxn modelId="{BEDE3AFB-DA2E-456D-9BBF-F11F106F7B4B}" type="presParOf" srcId="{0C302AC7-A084-4321-97E8-29A403C857A0}" destId="{A85583B3-E30D-450C-919F-C682D01A1D9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D6847-99B5-4CA8-AF9F-0CDFF5580A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E526D96-5FD8-47AA-95EE-7094BD3C7C7E}">
      <dgm:prSet/>
      <dgm:spPr/>
      <dgm:t>
        <a:bodyPr/>
        <a:lstStyle/>
        <a:p>
          <a:r>
            <a:rPr lang="en-GB" dirty="0"/>
            <a:t>Built on the success of OPC DA &amp; A&amp;E</a:t>
          </a:r>
        </a:p>
      </dgm:t>
    </dgm:pt>
    <dgm:pt modelId="{89A6344E-643E-4BE2-AA9F-F0F7A452B459}" type="parTrans" cxnId="{5C1C6524-C149-44E6-9C1D-129778AEBA04}">
      <dgm:prSet/>
      <dgm:spPr/>
      <dgm:t>
        <a:bodyPr/>
        <a:lstStyle/>
        <a:p>
          <a:endParaRPr lang="en-GB"/>
        </a:p>
      </dgm:t>
    </dgm:pt>
    <dgm:pt modelId="{E1DC6FB7-419B-4DC6-A801-2EDA207F411B}" type="sibTrans" cxnId="{5C1C6524-C149-44E6-9C1D-129778AEBA04}">
      <dgm:prSet/>
      <dgm:spPr/>
      <dgm:t>
        <a:bodyPr/>
        <a:lstStyle/>
        <a:p>
          <a:endParaRPr lang="en-GB"/>
        </a:p>
      </dgm:t>
    </dgm:pt>
    <dgm:pt modelId="{BE65112D-D880-4787-89DF-C0B037B7689F}">
      <dgm:prSet/>
      <dgm:spPr/>
      <dgm:t>
        <a:bodyPr/>
        <a:lstStyle/>
        <a:p>
          <a:r>
            <a:rPr lang="en-GB"/>
            <a:t>Functionally Equivalent</a:t>
          </a:r>
        </a:p>
      </dgm:t>
    </dgm:pt>
    <dgm:pt modelId="{3E29D47C-C77F-42DE-8E37-88133BE69A00}" type="parTrans" cxnId="{85F38B8A-6E08-4B12-89F1-2D37DF6922A4}">
      <dgm:prSet/>
      <dgm:spPr/>
      <dgm:t>
        <a:bodyPr/>
        <a:lstStyle/>
        <a:p>
          <a:endParaRPr lang="en-GB"/>
        </a:p>
      </dgm:t>
    </dgm:pt>
    <dgm:pt modelId="{9D88738C-F9FE-4039-823D-A014A456603D}" type="sibTrans" cxnId="{85F38B8A-6E08-4B12-89F1-2D37DF6922A4}">
      <dgm:prSet/>
      <dgm:spPr/>
      <dgm:t>
        <a:bodyPr/>
        <a:lstStyle/>
        <a:p>
          <a:endParaRPr lang="en-GB"/>
        </a:p>
      </dgm:t>
    </dgm:pt>
    <dgm:pt modelId="{662087E4-6590-494C-BBE5-73DF62435454}">
      <dgm:prSet/>
      <dgm:spPr/>
      <dgm:t>
        <a:bodyPr/>
        <a:lstStyle/>
        <a:p>
          <a:r>
            <a:rPr lang="en-GB"/>
            <a:t>Platform independent (no need for Windows)</a:t>
          </a:r>
        </a:p>
      </dgm:t>
    </dgm:pt>
    <dgm:pt modelId="{A135B9FC-ABBB-4912-888E-2B3BE04B5307}" type="parTrans" cxnId="{8B220934-F532-4D52-B000-0EA24D8F4B0C}">
      <dgm:prSet/>
      <dgm:spPr/>
      <dgm:t>
        <a:bodyPr/>
        <a:lstStyle/>
        <a:p>
          <a:endParaRPr lang="en-GB"/>
        </a:p>
      </dgm:t>
    </dgm:pt>
    <dgm:pt modelId="{D9E10AF2-432A-40C2-95A1-1C8793BCE0A9}" type="sibTrans" cxnId="{8B220934-F532-4D52-B000-0EA24D8F4B0C}">
      <dgm:prSet/>
      <dgm:spPr/>
      <dgm:t>
        <a:bodyPr/>
        <a:lstStyle/>
        <a:p>
          <a:endParaRPr lang="en-GB"/>
        </a:p>
      </dgm:t>
    </dgm:pt>
    <dgm:pt modelId="{551121C4-E817-434F-AA39-AD8D5E213302}">
      <dgm:prSet/>
      <dgm:spPr/>
      <dgm:t>
        <a:bodyPr/>
        <a:lstStyle/>
        <a:p>
          <a:r>
            <a:rPr lang="en-GB"/>
            <a:t>Secure</a:t>
          </a:r>
        </a:p>
      </dgm:t>
    </dgm:pt>
    <dgm:pt modelId="{BF6E5DFF-AD84-447A-BFA0-C427003B5CDD}" type="parTrans" cxnId="{36575608-A81F-4D74-A932-87DC35F16CC7}">
      <dgm:prSet/>
      <dgm:spPr/>
      <dgm:t>
        <a:bodyPr/>
        <a:lstStyle/>
        <a:p>
          <a:endParaRPr lang="en-GB"/>
        </a:p>
      </dgm:t>
    </dgm:pt>
    <dgm:pt modelId="{2CE53793-8299-4F50-AC54-BF53B3FB4136}" type="sibTrans" cxnId="{36575608-A81F-4D74-A932-87DC35F16CC7}">
      <dgm:prSet/>
      <dgm:spPr/>
      <dgm:t>
        <a:bodyPr/>
        <a:lstStyle/>
        <a:p>
          <a:endParaRPr lang="en-GB"/>
        </a:p>
      </dgm:t>
    </dgm:pt>
    <dgm:pt modelId="{A01D0717-265B-45F6-B282-C08DBA06ECA0}">
      <dgm:prSet/>
      <dgm:spPr/>
      <dgm:t>
        <a:bodyPr/>
        <a:lstStyle/>
        <a:p>
          <a:r>
            <a:rPr lang="en-GB"/>
            <a:t>Extensible</a:t>
          </a:r>
        </a:p>
      </dgm:t>
    </dgm:pt>
    <dgm:pt modelId="{C45B2744-32AE-4309-93E3-4D8E96F82838}" type="parTrans" cxnId="{57D1A543-4A74-4BFE-97C9-6A58762710D6}">
      <dgm:prSet/>
      <dgm:spPr/>
      <dgm:t>
        <a:bodyPr/>
        <a:lstStyle/>
        <a:p>
          <a:endParaRPr lang="en-GB"/>
        </a:p>
      </dgm:t>
    </dgm:pt>
    <dgm:pt modelId="{ED108EA3-A061-4BF3-86B3-C8D33FCF9C82}" type="sibTrans" cxnId="{57D1A543-4A74-4BFE-97C9-6A58762710D6}">
      <dgm:prSet/>
      <dgm:spPr/>
      <dgm:t>
        <a:bodyPr/>
        <a:lstStyle/>
        <a:p>
          <a:endParaRPr lang="en-GB"/>
        </a:p>
      </dgm:t>
    </dgm:pt>
    <dgm:pt modelId="{96FD4A2C-7A4F-4288-9803-3C98BE325DE9}">
      <dgm:prSet/>
      <dgm:spPr/>
      <dgm:t>
        <a:bodyPr/>
        <a:lstStyle/>
        <a:p>
          <a:r>
            <a:rPr lang="en-GB"/>
            <a:t>Eliminates the need for DCOM</a:t>
          </a:r>
        </a:p>
      </dgm:t>
    </dgm:pt>
    <dgm:pt modelId="{DEEC4D8D-BA9E-41D4-86D9-4CF1CF90FD9F}" type="parTrans" cxnId="{3F8F8101-8933-467D-9F01-3F83CCB258DA}">
      <dgm:prSet/>
      <dgm:spPr/>
      <dgm:t>
        <a:bodyPr/>
        <a:lstStyle/>
        <a:p>
          <a:endParaRPr lang="en-GB"/>
        </a:p>
      </dgm:t>
    </dgm:pt>
    <dgm:pt modelId="{A034E642-F2D2-4BDF-ADCE-A43FF611A4DB}" type="sibTrans" cxnId="{3F8F8101-8933-467D-9F01-3F83CCB258DA}">
      <dgm:prSet/>
      <dgm:spPr/>
      <dgm:t>
        <a:bodyPr/>
        <a:lstStyle/>
        <a:p>
          <a:endParaRPr lang="en-GB"/>
        </a:p>
      </dgm:t>
    </dgm:pt>
    <dgm:pt modelId="{5CF20AE8-749F-4B04-9A99-E33B290E582D}" type="pres">
      <dgm:prSet presAssocID="{9A3D6847-99B5-4CA8-AF9F-0CDFF5580AF0}" presName="linear" presStyleCnt="0">
        <dgm:presLayoutVars>
          <dgm:animLvl val="lvl"/>
          <dgm:resizeHandles val="exact"/>
        </dgm:presLayoutVars>
      </dgm:prSet>
      <dgm:spPr/>
    </dgm:pt>
    <dgm:pt modelId="{C7444BE3-F6D5-43EF-9AC1-B7EE3AF52057}" type="pres">
      <dgm:prSet presAssocID="{9E526D96-5FD8-47AA-95EE-7094BD3C7C7E}" presName="parentText" presStyleLbl="node1" presStyleIdx="0" presStyleCnt="6" custScaleY="111466" custLinFactY="-5808" custLinFactNeighborY="-100000">
        <dgm:presLayoutVars>
          <dgm:chMax val="0"/>
          <dgm:bulletEnabled val="1"/>
        </dgm:presLayoutVars>
      </dgm:prSet>
      <dgm:spPr/>
    </dgm:pt>
    <dgm:pt modelId="{5BF7B19F-0A23-4352-BE7F-FA8347BAACB9}" type="pres">
      <dgm:prSet presAssocID="{E1DC6FB7-419B-4DC6-A801-2EDA207F411B}" presName="spacer" presStyleCnt="0"/>
      <dgm:spPr/>
    </dgm:pt>
    <dgm:pt modelId="{5518AC48-BEDD-4D66-9928-EBB9F50415A6}" type="pres">
      <dgm:prSet presAssocID="{BE65112D-D880-4787-89DF-C0B037B7689F}" presName="parentText" presStyleLbl="node1" presStyleIdx="1" presStyleCnt="6" custScaleY="111466" custLinFactY="-5808" custLinFactNeighborY="-100000">
        <dgm:presLayoutVars>
          <dgm:chMax val="0"/>
          <dgm:bulletEnabled val="1"/>
        </dgm:presLayoutVars>
      </dgm:prSet>
      <dgm:spPr/>
    </dgm:pt>
    <dgm:pt modelId="{0E08C393-1A22-475A-A159-E8B1B00C4856}" type="pres">
      <dgm:prSet presAssocID="{9D88738C-F9FE-4039-823D-A014A456603D}" presName="spacer" presStyleCnt="0"/>
      <dgm:spPr/>
    </dgm:pt>
    <dgm:pt modelId="{FD86B835-A393-4F34-AD4D-02B73ADDB52F}" type="pres">
      <dgm:prSet presAssocID="{662087E4-6590-494C-BBE5-73DF62435454}" presName="parentText" presStyleLbl="node1" presStyleIdx="2" presStyleCnt="6" custScaleY="111466" custLinFactY="-5808" custLinFactNeighborY="-100000">
        <dgm:presLayoutVars>
          <dgm:chMax val="0"/>
          <dgm:bulletEnabled val="1"/>
        </dgm:presLayoutVars>
      </dgm:prSet>
      <dgm:spPr/>
    </dgm:pt>
    <dgm:pt modelId="{863398F6-1703-49AC-B01E-9ED3A54182E0}" type="pres">
      <dgm:prSet presAssocID="{D9E10AF2-432A-40C2-95A1-1C8793BCE0A9}" presName="spacer" presStyleCnt="0"/>
      <dgm:spPr/>
    </dgm:pt>
    <dgm:pt modelId="{A3F1EC80-4E00-4208-9888-D9ED00CE6B57}" type="pres">
      <dgm:prSet presAssocID="{551121C4-E817-434F-AA39-AD8D5E213302}" presName="parentText" presStyleLbl="node1" presStyleIdx="3" presStyleCnt="6" custScaleY="111466" custLinFactY="-5808" custLinFactNeighborY="-100000">
        <dgm:presLayoutVars>
          <dgm:chMax val="0"/>
          <dgm:bulletEnabled val="1"/>
        </dgm:presLayoutVars>
      </dgm:prSet>
      <dgm:spPr/>
    </dgm:pt>
    <dgm:pt modelId="{48E84957-AA10-458E-8C2C-769B200A81A6}" type="pres">
      <dgm:prSet presAssocID="{2CE53793-8299-4F50-AC54-BF53B3FB4136}" presName="spacer" presStyleCnt="0"/>
      <dgm:spPr/>
    </dgm:pt>
    <dgm:pt modelId="{FDC945E6-9B9D-4095-BFD4-AD07BC491E91}" type="pres">
      <dgm:prSet presAssocID="{A01D0717-265B-45F6-B282-C08DBA06ECA0}" presName="parentText" presStyleLbl="node1" presStyleIdx="4" presStyleCnt="6" custScaleY="111466" custLinFactY="-5808" custLinFactNeighborY="-100000">
        <dgm:presLayoutVars>
          <dgm:chMax val="0"/>
          <dgm:bulletEnabled val="1"/>
        </dgm:presLayoutVars>
      </dgm:prSet>
      <dgm:spPr/>
    </dgm:pt>
    <dgm:pt modelId="{4D3FCD0C-85D3-4DB2-A420-B39B6A8277E6}" type="pres">
      <dgm:prSet presAssocID="{ED108EA3-A061-4BF3-86B3-C8D33FCF9C82}" presName="spacer" presStyleCnt="0"/>
      <dgm:spPr/>
    </dgm:pt>
    <dgm:pt modelId="{637804B2-2C94-40F2-B36B-FE29C55FEA2F}" type="pres">
      <dgm:prSet presAssocID="{96FD4A2C-7A4F-4288-9803-3C98BE325DE9}" presName="parentText" presStyleLbl="node1" presStyleIdx="5" presStyleCnt="6" custScaleY="111466" custLinFactY="-5808" custLinFactNeighborY="-100000">
        <dgm:presLayoutVars>
          <dgm:chMax val="0"/>
          <dgm:bulletEnabled val="1"/>
        </dgm:presLayoutVars>
      </dgm:prSet>
      <dgm:spPr/>
    </dgm:pt>
  </dgm:ptLst>
  <dgm:cxnLst>
    <dgm:cxn modelId="{3F8F8101-8933-467D-9F01-3F83CCB258DA}" srcId="{9A3D6847-99B5-4CA8-AF9F-0CDFF5580AF0}" destId="{96FD4A2C-7A4F-4288-9803-3C98BE325DE9}" srcOrd="5" destOrd="0" parTransId="{DEEC4D8D-BA9E-41D4-86D9-4CF1CF90FD9F}" sibTransId="{A034E642-F2D2-4BDF-ADCE-A43FF611A4DB}"/>
    <dgm:cxn modelId="{3CEF0505-8B16-4075-89A2-43218D0779D3}" type="presOf" srcId="{9A3D6847-99B5-4CA8-AF9F-0CDFF5580AF0}" destId="{5CF20AE8-749F-4B04-9A99-E33B290E582D}" srcOrd="0" destOrd="0" presId="urn:microsoft.com/office/officeart/2005/8/layout/vList2"/>
    <dgm:cxn modelId="{36575608-A81F-4D74-A932-87DC35F16CC7}" srcId="{9A3D6847-99B5-4CA8-AF9F-0CDFF5580AF0}" destId="{551121C4-E817-434F-AA39-AD8D5E213302}" srcOrd="3" destOrd="0" parTransId="{BF6E5DFF-AD84-447A-BFA0-C427003B5CDD}" sibTransId="{2CE53793-8299-4F50-AC54-BF53B3FB4136}"/>
    <dgm:cxn modelId="{5C1C6524-C149-44E6-9C1D-129778AEBA04}" srcId="{9A3D6847-99B5-4CA8-AF9F-0CDFF5580AF0}" destId="{9E526D96-5FD8-47AA-95EE-7094BD3C7C7E}" srcOrd="0" destOrd="0" parTransId="{89A6344E-643E-4BE2-AA9F-F0F7A452B459}" sibTransId="{E1DC6FB7-419B-4DC6-A801-2EDA207F411B}"/>
    <dgm:cxn modelId="{8B220934-F532-4D52-B000-0EA24D8F4B0C}" srcId="{9A3D6847-99B5-4CA8-AF9F-0CDFF5580AF0}" destId="{662087E4-6590-494C-BBE5-73DF62435454}" srcOrd="2" destOrd="0" parTransId="{A135B9FC-ABBB-4912-888E-2B3BE04B5307}" sibTransId="{D9E10AF2-432A-40C2-95A1-1C8793BCE0A9}"/>
    <dgm:cxn modelId="{57D1A543-4A74-4BFE-97C9-6A58762710D6}" srcId="{9A3D6847-99B5-4CA8-AF9F-0CDFF5580AF0}" destId="{A01D0717-265B-45F6-B282-C08DBA06ECA0}" srcOrd="4" destOrd="0" parTransId="{C45B2744-32AE-4309-93E3-4D8E96F82838}" sibTransId="{ED108EA3-A061-4BF3-86B3-C8D33FCF9C82}"/>
    <dgm:cxn modelId="{9BD9AD68-D8C1-48CD-86D9-9CC90A3F91C6}" type="presOf" srcId="{9E526D96-5FD8-47AA-95EE-7094BD3C7C7E}" destId="{C7444BE3-F6D5-43EF-9AC1-B7EE3AF52057}" srcOrd="0" destOrd="0" presId="urn:microsoft.com/office/officeart/2005/8/layout/vList2"/>
    <dgm:cxn modelId="{9E527A71-76A2-471D-95C8-A5CDE1B8A9A4}" type="presOf" srcId="{A01D0717-265B-45F6-B282-C08DBA06ECA0}" destId="{FDC945E6-9B9D-4095-BFD4-AD07BC491E91}" srcOrd="0" destOrd="0" presId="urn:microsoft.com/office/officeart/2005/8/layout/vList2"/>
    <dgm:cxn modelId="{85F38B8A-6E08-4B12-89F1-2D37DF6922A4}" srcId="{9A3D6847-99B5-4CA8-AF9F-0CDFF5580AF0}" destId="{BE65112D-D880-4787-89DF-C0B037B7689F}" srcOrd="1" destOrd="0" parTransId="{3E29D47C-C77F-42DE-8E37-88133BE69A00}" sibTransId="{9D88738C-F9FE-4039-823D-A014A456603D}"/>
    <dgm:cxn modelId="{E4DE28AB-6B97-4C20-A147-E08DEAA25A77}" type="presOf" srcId="{551121C4-E817-434F-AA39-AD8D5E213302}" destId="{A3F1EC80-4E00-4208-9888-D9ED00CE6B57}" srcOrd="0" destOrd="0" presId="urn:microsoft.com/office/officeart/2005/8/layout/vList2"/>
    <dgm:cxn modelId="{08E061C8-1656-4324-9AE8-2AD60B01050A}" type="presOf" srcId="{662087E4-6590-494C-BBE5-73DF62435454}" destId="{FD86B835-A393-4F34-AD4D-02B73ADDB52F}" srcOrd="0" destOrd="0" presId="urn:microsoft.com/office/officeart/2005/8/layout/vList2"/>
    <dgm:cxn modelId="{EEF055CE-5764-43E4-A146-7DC2DE0045BC}" type="presOf" srcId="{96FD4A2C-7A4F-4288-9803-3C98BE325DE9}" destId="{637804B2-2C94-40F2-B36B-FE29C55FEA2F}" srcOrd="0" destOrd="0" presId="urn:microsoft.com/office/officeart/2005/8/layout/vList2"/>
    <dgm:cxn modelId="{511368F7-D9E6-4760-8B62-9153AA693842}" type="presOf" srcId="{BE65112D-D880-4787-89DF-C0B037B7689F}" destId="{5518AC48-BEDD-4D66-9928-EBB9F50415A6}" srcOrd="0" destOrd="0" presId="urn:microsoft.com/office/officeart/2005/8/layout/vList2"/>
    <dgm:cxn modelId="{EDD60279-4684-42FC-B955-7DC793E8E01C}" type="presParOf" srcId="{5CF20AE8-749F-4B04-9A99-E33B290E582D}" destId="{C7444BE3-F6D5-43EF-9AC1-B7EE3AF52057}" srcOrd="0" destOrd="0" presId="urn:microsoft.com/office/officeart/2005/8/layout/vList2"/>
    <dgm:cxn modelId="{98C763B0-4C15-4ED2-AE14-A402DC66AAFD}" type="presParOf" srcId="{5CF20AE8-749F-4B04-9A99-E33B290E582D}" destId="{5BF7B19F-0A23-4352-BE7F-FA8347BAACB9}" srcOrd="1" destOrd="0" presId="urn:microsoft.com/office/officeart/2005/8/layout/vList2"/>
    <dgm:cxn modelId="{A12E0574-3348-41D4-97C8-A88DD87471FA}" type="presParOf" srcId="{5CF20AE8-749F-4B04-9A99-E33B290E582D}" destId="{5518AC48-BEDD-4D66-9928-EBB9F50415A6}" srcOrd="2" destOrd="0" presId="urn:microsoft.com/office/officeart/2005/8/layout/vList2"/>
    <dgm:cxn modelId="{A21F37BF-8DE0-401B-AFE6-AA191ECD86FE}" type="presParOf" srcId="{5CF20AE8-749F-4B04-9A99-E33B290E582D}" destId="{0E08C393-1A22-475A-A159-E8B1B00C4856}" srcOrd="3" destOrd="0" presId="urn:microsoft.com/office/officeart/2005/8/layout/vList2"/>
    <dgm:cxn modelId="{05D4366B-00EA-432E-9B3B-8A481C0097EE}" type="presParOf" srcId="{5CF20AE8-749F-4B04-9A99-E33B290E582D}" destId="{FD86B835-A393-4F34-AD4D-02B73ADDB52F}" srcOrd="4" destOrd="0" presId="urn:microsoft.com/office/officeart/2005/8/layout/vList2"/>
    <dgm:cxn modelId="{E36F2B17-9B47-495B-A197-088A434BF4C1}" type="presParOf" srcId="{5CF20AE8-749F-4B04-9A99-E33B290E582D}" destId="{863398F6-1703-49AC-B01E-9ED3A54182E0}" srcOrd="5" destOrd="0" presId="urn:microsoft.com/office/officeart/2005/8/layout/vList2"/>
    <dgm:cxn modelId="{D1AD3BD9-2B1F-452D-A3E9-EEC474F147A0}" type="presParOf" srcId="{5CF20AE8-749F-4B04-9A99-E33B290E582D}" destId="{A3F1EC80-4E00-4208-9888-D9ED00CE6B57}" srcOrd="6" destOrd="0" presId="urn:microsoft.com/office/officeart/2005/8/layout/vList2"/>
    <dgm:cxn modelId="{FB19A2CF-7871-4365-A2B2-DC65567FF96F}" type="presParOf" srcId="{5CF20AE8-749F-4B04-9A99-E33B290E582D}" destId="{48E84957-AA10-458E-8C2C-769B200A81A6}" srcOrd="7" destOrd="0" presId="urn:microsoft.com/office/officeart/2005/8/layout/vList2"/>
    <dgm:cxn modelId="{49C3189E-9816-4EE0-9CA5-DB474A1F3D7A}" type="presParOf" srcId="{5CF20AE8-749F-4B04-9A99-E33B290E582D}" destId="{FDC945E6-9B9D-4095-BFD4-AD07BC491E91}" srcOrd="8" destOrd="0" presId="urn:microsoft.com/office/officeart/2005/8/layout/vList2"/>
    <dgm:cxn modelId="{04DC3393-98CE-4DBE-8A29-BB772F69E3D8}" type="presParOf" srcId="{5CF20AE8-749F-4B04-9A99-E33B290E582D}" destId="{4D3FCD0C-85D3-4DB2-A420-B39B6A8277E6}" srcOrd="9" destOrd="0" presId="urn:microsoft.com/office/officeart/2005/8/layout/vList2"/>
    <dgm:cxn modelId="{AA12E413-FFDD-4D1F-BA36-39335D0A1225}" type="presParOf" srcId="{5CF20AE8-749F-4B04-9A99-E33B290E582D}" destId="{637804B2-2C94-40F2-B36B-FE29C55FEA2F}"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E269-921B-4333-BAF7-4E1771B6DEF8}">
      <dsp:nvSpPr>
        <dsp:cNvPr id="0" name=""/>
        <dsp:cNvSpPr/>
      </dsp:nvSpPr>
      <dsp:spPr>
        <a:xfrm>
          <a:off x="0" y="5983"/>
          <a:ext cx="4218625" cy="5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 standard method of interacting</a:t>
          </a:r>
        </a:p>
      </dsp:txBody>
      <dsp:txXfrm>
        <a:off x="28979" y="34962"/>
        <a:ext cx="4160667" cy="535672"/>
      </dsp:txXfrm>
    </dsp:sp>
    <dsp:sp modelId="{C9213914-FA01-41C3-BF70-D6051EA26772}">
      <dsp:nvSpPr>
        <dsp:cNvPr id="0" name=""/>
        <dsp:cNvSpPr/>
      </dsp:nvSpPr>
      <dsp:spPr>
        <a:xfrm>
          <a:off x="0" y="613395"/>
          <a:ext cx="4218625" cy="5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 is platform independent </a:t>
          </a:r>
        </a:p>
      </dsp:txBody>
      <dsp:txXfrm>
        <a:off x="28979" y="642374"/>
        <a:ext cx="4160667" cy="535672"/>
      </dsp:txXfrm>
    </dsp:sp>
    <dsp:sp modelId="{D4AEE006-C47B-46E0-BCCD-FF392CDB9990}">
      <dsp:nvSpPr>
        <dsp:cNvPr id="0" name=""/>
        <dsp:cNvSpPr/>
      </dsp:nvSpPr>
      <dsp:spPr>
        <a:xfrm>
          <a:off x="0" y="1220806"/>
          <a:ext cx="4218625" cy="5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OPC Foundation is responsible for the development and maintenance of this standard.</a:t>
          </a:r>
        </a:p>
      </dsp:txBody>
      <dsp:txXfrm>
        <a:off x="28979" y="1249785"/>
        <a:ext cx="4160667" cy="535672"/>
      </dsp:txXfrm>
    </dsp:sp>
    <dsp:sp modelId="{6BF55304-B921-48E6-8D8D-458643E97453}">
      <dsp:nvSpPr>
        <dsp:cNvPr id="0" name=""/>
        <dsp:cNvSpPr/>
      </dsp:nvSpPr>
      <dsp:spPr>
        <a:xfrm>
          <a:off x="0" y="1828217"/>
          <a:ext cx="4218625" cy="5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OPC standard is a series of specifications developed by industry vendors, end-users and software developers. </a:t>
          </a:r>
        </a:p>
      </dsp:txBody>
      <dsp:txXfrm>
        <a:off x="28979" y="1857196"/>
        <a:ext cx="4160667" cy="535672"/>
      </dsp:txXfrm>
    </dsp:sp>
    <dsp:sp modelId="{A85583B3-E30D-450C-919F-C682D01A1D95}">
      <dsp:nvSpPr>
        <dsp:cNvPr id="0" name=""/>
        <dsp:cNvSpPr/>
      </dsp:nvSpPr>
      <dsp:spPr>
        <a:xfrm>
          <a:off x="0" y="2429942"/>
          <a:ext cx="4218625" cy="5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Also known as OPC DA &amp; OPC A&amp;E</a:t>
          </a:r>
        </a:p>
      </dsp:txBody>
      <dsp:txXfrm>
        <a:off x="28979" y="2458921"/>
        <a:ext cx="4160667" cy="535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44BE3-F6D5-43EF-9AC1-B7EE3AF52057}">
      <dsp:nvSpPr>
        <dsp:cNvPr id="0" name=""/>
        <dsp:cNvSpPr/>
      </dsp:nvSpPr>
      <dsp:spPr>
        <a:xfrm>
          <a:off x="0" y="108708"/>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Built on the success of OPC DA &amp; A&amp;E</a:t>
          </a:r>
        </a:p>
      </dsp:txBody>
      <dsp:txXfrm>
        <a:off x="20882" y="129590"/>
        <a:ext cx="4100024" cy="385997"/>
      </dsp:txXfrm>
    </dsp:sp>
    <dsp:sp modelId="{5518AC48-BEDD-4D66-9928-EBB9F50415A6}">
      <dsp:nvSpPr>
        <dsp:cNvPr id="0" name=""/>
        <dsp:cNvSpPr/>
      </dsp:nvSpPr>
      <dsp:spPr>
        <a:xfrm>
          <a:off x="0" y="582550"/>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Functionally Equivalent</a:t>
          </a:r>
        </a:p>
      </dsp:txBody>
      <dsp:txXfrm>
        <a:off x="20882" y="603432"/>
        <a:ext cx="4100024" cy="385997"/>
      </dsp:txXfrm>
    </dsp:sp>
    <dsp:sp modelId="{FD86B835-A393-4F34-AD4D-02B73ADDB52F}">
      <dsp:nvSpPr>
        <dsp:cNvPr id="0" name=""/>
        <dsp:cNvSpPr/>
      </dsp:nvSpPr>
      <dsp:spPr>
        <a:xfrm>
          <a:off x="0" y="1056392"/>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Platform independent (no need for Windows)</a:t>
          </a:r>
        </a:p>
      </dsp:txBody>
      <dsp:txXfrm>
        <a:off x="20882" y="1077274"/>
        <a:ext cx="4100024" cy="385997"/>
      </dsp:txXfrm>
    </dsp:sp>
    <dsp:sp modelId="{A3F1EC80-4E00-4208-9888-D9ED00CE6B57}">
      <dsp:nvSpPr>
        <dsp:cNvPr id="0" name=""/>
        <dsp:cNvSpPr/>
      </dsp:nvSpPr>
      <dsp:spPr>
        <a:xfrm>
          <a:off x="0" y="1530234"/>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Secure</a:t>
          </a:r>
        </a:p>
      </dsp:txBody>
      <dsp:txXfrm>
        <a:off x="20882" y="1551116"/>
        <a:ext cx="4100024" cy="385997"/>
      </dsp:txXfrm>
    </dsp:sp>
    <dsp:sp modelId="{FDC945E6-9B9D-4095-BFD4-AD07BC491E91}">
      <dsp:nvSpPr>
        <dsp:cNvPr id="0" name=""/>
        <dsp:cNvSpPr/>
      </dsp:nvSpPr>
      <dsp:spPr>
        <a:xfrm>
          <a:off x="0" y="2004076"/>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Extensible</a:t>
          </a:r>
        </a:p>
      </dsp:txBody>
      <dsp:txXfrm>
        <a:off x="20882" y="2024958"/>
        <a:ext cx="4100024" cy="385997"/>
      </dsp:txXfrm>
    </dsp:sp>
    <dsp:sp modelId="{637804B2-2C94-40F2-B36B-FE29C55FEA2F}">
      <dsp:nvSpPr>
        <dsp:cNvPr id="0" name=""/>
        <dsp:cNvSpPr/>
      </dsp:nvSpPr>
      <dsp:spPr>
        <a:xfrm>
          <a:off x="0" y="2477918"/>
          <a:ext cx="4141788" cy="4277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Eliminates the need for DCOM</a:t>
          </a:r>
        </a:p>
      </dsp:txBody>
      <dsp:txXfrm>
        <a:off x="20882" y="2498800"/>
        <a:ext cx="4100024" cy="3859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68AE-243F-4DD5-B21D-BCFBD5F85C05}" type="datetimeFigureOut">
              <a:rPr lang="de-DE" smtClean="0"/>
              <a:t>22.06.2023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6EF5C-7074-497A-AA84-BAB59F8286E5}" type="slidenum">
              <a:rPr lang="de-DE" smtClean="0"/>
              <a:t>‹#›</a:t>
            </a:fld>
            <a:endParaRPr lang="de-DE"/>
          </a:p>
        </p:txBody>
      </p:sp>
    </p:spTree>
    <p:extLst>
      <p:ext uri="{BB962C8B-B14F-4D97-AF65-F5344CB8AC3E}">
        <p14:creationId xmlns:p14="http://schemas.microsoft.com/office/powerpoint/2010/main" val="52830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the interoperability standard for the secure and reliable exchange of data in the industrial automation space and in other industries. It is platform independent and ensures the seamless flow of information among devices from multiple vendors. The OPC Foundation is responsible for the development and maintenance of this standard.</a:t>
            </a:r>
          </a:p>
          <a:p>
            <a:endParaRPr lang="en-GB" dirty="0"/>
          </a:p>
          <a:p>
            <a:r>
              <a:rPr lang="en-GB" dirty="0"/>
              <a:t>These specifications define the interface between Clients and Servers, as well as Servers and Servers, including access to real-time data, monitoring of alarms and events, access to historical data and other applications.</a:t>
            </a:r>
          </a:p>
        </p:txBody>
      </p:sp>
      <p:sp>
        <p:nvSpPr>
          <p:cNvPr id="4" name="Slide Number Placeholder 3"/>
          <p:cNvSpPr>
            <a:spLocks noGrp="1"/>
          </p:cNvSpPr>
          <p:nvPr>
            <p:ph type="sldNum" sz="quarter" idx="5"/>
          </p:nvPr>
        </p:nvSpPr>
        <p:spPr/>
        <p:txBody>
          <a:bodyPr/>
          <a:lstStyle/>
          <a:p>
            <a:fld id="{7796EF5C-7074-497A-AA84-BAB59F8286E5}" type="slidenum">
              <a:rPr lang="de-DE" smtClean="0"/>
              <a:t>3</a:t>
            </a:fld>
            <a:endParaRPr lang="de-DE"/>
          </a:p>
        </p:txBody>
      </p:sp>
    </p:spTree>
    <p:extLst>
      <p:ext uri="{BB962C8B-B14F-4D97-AF65-F5344CB8AC3E}">
        <p14:creationId xmlns:p14="http://schemas.microsoft.com/office/powerpoint/2010/main" val="392405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6EF5C-7074-497A-AA84-BAB59F8286E5}" type="slidenum">
              <a:rPr lang="de-DE" smtClean="0"/>
              <a:t>7</a:t>
            </a:fld>
            <a:endParaRPr lang="de-DE"/>
          </a:p>
        </p:txBody>
      </p:sp>
    </p:spTree>
    <p:extLst>
      <p:ext uri="{BB962C8B-B14F-4D97-AF65-F5344CB8AC3E}">
        <p14:creationId xmlns:p14="http://schemas.microsoft.com/office/powerpoint/2010/main" val="247894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added incrementally to existing networks with very little change to existing infrastructure</a:t>
            </a:r>
          </a:p>
        </p:txBody>
      </p:sp>
      <p:sp>
        <p:nvSpPr>
          <p:cNvPr id="4" name="Slide Number Placeholder 3"/>
          <p:cNvSpPr>
            <a:spLocks noGrp="1"/>
          </p:cNvSpPr>
          <p:nvPr>
            <p:ph type="sldNum" sz="quarter" idx="5"/>
          </p:nvPr>
        </p:nvSpPr>
        <p:spPr/>
        <p:txBody>
          <a:bodyPr/>
          <a:lstStyle/>
          <a:p>
            <a:fld id="{7796EF5C-7074-497A-AA84-BAB59F8286E5}" type="slidenum">
              <a:rPr lang="de-DE" smtClean="0"/>
              <a:t>9</a:t>
            </a:fld>
            <a:endParaRPr lang="de-DE"/>
          </a:p>
        </p:txBody>
      </p:sp>
    </p:spTree>
    <p:extLst>
      <p:ext uri="{BB962C8B-B14F-4D97-AF65-F5344CB8AC3E}">
        <p14:creationId xmlns:p14="http://schemas.microsoft.com/office/powerpoint/2010/main" val="74322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not available for OPC Classic</a:t>
            </a:r>
          </a:p>
          <a:p>
            <a:r>
              <a:rPr lang="en-GB" dirty="0"/>
              <a:t>Note: Security mechanisms have a negative effect on performance, especially when establishing a connection. While operating, performance is reduced by approx. 10%. </a:t>
            </a:r>
          </a:p>
        </p:txBody>
      </p:sp>
      <p:sp>
        <p:nvSpPr>
          <p:cNvPr id="4" name="Slide Number Placeholder 3"/>
          <p:cNvSpPr>
            <a:spLocks noGrp="1"/>
          </p:cNvSpPr>
          <p:nvPr>
            <p:ph type="sldNum" sz="quarter" idx="5"/>
          </p:nvPr>
        </p:nvSpPr>
        <p:spPr/>
        <p:txBody>
          <a:bodyPr/>
          <a:lstStyle/>
          <a:p>
            <a:fld id="{7796EF5C-7074-497A-AA84-BAB59F8286E5}" type="slidenum">
              <a:rPr lang="de-DE" smtClean="0"/>
              <a:t>12</a:t>
            </a:fld>
            <a:endParaRPr lang="de-DE"/>
          </a:p>
        </p:txBody>
      </p:sp>
    </p:spTree>
    <p:extLst>
      <p:ext uri="{BB962C8B-B14F-4D97-AF65-F5344CB8AC3E}">
        <p14:creationId xmlns:p14="http://schemas.microsoft.com/office/powerpoint/2010/main" val="27259957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12"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_new">
    <p:spTree>
      <p:nvGrpSpPr>
        <p:cNvPr id="1" name=""/>
        <p:cNvGrpSpPr/>
        <p:nvPr/>
      </p:nvGrpSpPr>
      <p:grpSpPr>
        <a:xfrm>
          <a:off x="0" y="0"/>
          <a:ext cx="0" cy="0"/>
          <a:chOff x="0" y="0"/>
          <a:chExt cx="0" cy="0"/>
        </a:xfrm>
      </p:grpSpPr>
      <p:sp>
        <p:nvSpPr>
          <p:cNvPr id="16" name="Textplatzhalter 5"/>
          <p:cNvSpPr>
            <a:spLocks noGrp="1"/>
          </p:cNvSpPr>
          <p:nvPr userDrawn="1">
            <p:ph type="body" sz="quarter" idx="14" hasCustomPrompt="1"/>
          </p:nvPr>
        </p:nvSpPr>
        <p:spPr>
          <a:xfrm>
            <a:off x="250825" y="3308400"/>
            <a:ext cx="6614795" cy="449263"/>
          </a:xfrm>
          <a:prstGeom prst="rect">
            <a:avLst/>
          </a:prstGeom>
        </p:spPr>
        <p:txBody>
          <a:bodyPr/>
          <a:lstStyle>
            <a:lvl1pPr marL="0" indent="0">
              <a:buNone/>
              <a:defRPr sz="1800" baseline="0"/>
            </a:lvl1pPr>
          </a:lstStyle>
          <a:p>
            <a:pPr lvl="0"/>
            <a:r>
              <a:rPr lang="en-US" noProof="0" dirty="0"/>
              <a:t>Click to add subtitle</a:t>
            </a:r>
          </a:p>
        </p:txBody>
      </p:sp>
      <p:pic>
        <p:nvPicPr>
          <p:cNvPr id="21" name="PI-Netz" descr="Netz_PPT_012021.jpg">
            <a:extLst>
              <a:ext uri="{FF2B5EF4-FFF2-40B4-BE49-F238E27FC236}">
                <a16:creationId xmlns:a16="http://schemas.microsoft.com/office/drawing/2014/main" id="{A21BEB26-5B7D-4856-899A-08579C82D922}"/>
              </a:ext>
            </a:extLst>
          </p:cNvPr>
          <p:cNvPicPr>
            <a:picLocks noChangeAspect="1"/>
          </p:cNvPicPr>
          <p:nvPr userDrawn="1"/>
        </p:nvPicPr>
        <p:blipFill>
          <a:blip r:embed="rId2"/>
          <a:stretch>
            <a:fillRect/>
          </a:stretch>
        </p:blipFill>
        <p:spPr>
          <a:xfrm>
            <a:off x="6186012" y="0"/>
            <a:ext cx="2957024" cy="3767821"/>
          </a:xfrm>
          <a:prstGeom prst="rect">
            <a:avLst/>
          </a:prstGeom>
          <a:ln w="12700">
            <a:miter lim="400000"/>
          </a:ln>
        </p:spPr>
      </p:pic>
      <p:sp>
        <p:nvSpPr>
          <p:cNvPr id="22" name="Rechteck">
            <a:extLst>
              <a:ext uri="{FF2B5EF4-FFF2-40B4-BE49-F238E27FC236}">
                <a16:creationId xmlns:a16="http://schemas.microsoft.com/office/drawing/2014/main" id="{9A0BAB76-43BA-443B-B80C-F0697E4227AA}"/>
              </a:ext>
            </a:extLst>
          </p:cNvPr>
          <p:cNvSpPr/>
          <p:nvPr userDrawn="1"/>
        </p:nvSpPr>
        <p:spPr>
          <a:xfrm>
            <a:off x="207" y="1042121"/>
            <a:ext cx="6865414" cy="2243720"/>
          </a:xfrm>
          <a:prstGeom prst="rect">
            <a:avLst/>
          </a:prstGeom>
          <a:solidFill>
            <a:srgbClr val="DCDDE0"/>
          </a:solidFill>
          <a:ln w="12700">
            <a:solidFill>
              <a:srgbClr val="DCDDE0"/>
            </a:solidFill>
            <a:miter/>
          </a:ln>
        </p:spPr>
        <p:txBody>
          <a:bodyPr lIns="45719" rIns="45719" anchor="ctr"/>
          <a:lstStyle/>
          <a:p>
            <a:pPr algn="ctr">
              <a:defRPr>
                <a:solidFill>
                  <a:srgbClr val="FFFFFF"/>
                </a:solidFill>
              </a:defRPr>
            </a:pPr>
            <a:endParaRPr/>
          </a:p>
        </p:txBody>
      </p:sp>
      <p:sp>
        <p:nvSpPr>
          <p:cNvPr id="23" name="FDI">
            <a:extLst>
              <a:ext uri="{FF2B5EF4-FFF2-40B4-BE49-F238E27FC236}">
                <a16:creationId xmlns:a16="http://schemas.microsoft.com/office/drawing/2014/main" id="{E10CAE8E-322B-400C-9256-3495915392BD}"/>
              </a:ext>
            </a:extLst>
          </p:cNvPr>
          <p:cNvSpPr>
            <a:spLocks noGrp="1" noChangeAspect="1"/>
          </p:cNvSpPr>
          <p:nvPr>
            <p:ph type="body" sz="quarter" idx="25"/>
          </p:nvPr>
        </p:nvSpPr>
        <p:spPr>
          <a:xfrm>
            <a:off x="8264612" y="4390756"/>
            <a:ext cx="635901" cy="330669"/>
          </a:xfrm>
          <a:prstGeom prst="rect">
            <a:avLst/>
          </a:prstGeom>
          <a:blipFill>
            <a:blip r:embed="rId3"/>
            <a:stretch>
              <a:fillRect/>
            </a:stretch>
          </a:blipFill>
        </p:spPr>
        <p:txBody>
          <a:bodyPr/>
          <a:lstStyle>
            <a:lvl1pPr marL="0" indent="0">
              <a:buNone/>
              <a:defRPr sz="100">
                <a:solidFill>
                  <a:schemeClr val="bg1"/>
                </a:solidFill>
              </a:defRPr>
            </a:lvl1pPr>
          </a:lstStyle>
          <a:p>
            <a:pPr lvl="0"/>
            <a:endParaRPr lang="de-DE" dirty="0"/>
          </a:p>
        </p:txBody>
      </p:sp>
      <p:sp>
        <p:nvSpPr>
          <p:cNvPr id="24" name="omlox">
            <a:extLst>
              <a:ext uri="{FF2B5EF4-FFF2-40B4-BE49-F238E27FC236}">
                <a16:creationId xmlns:a16="http://schemas.microsoft.com/office/drawing/2014/main" id="{37F0AB9E-9AA2-4EB9-9850-BE946163D410}"/>
              </a:ext>
            </a:extLst>
          </p:cNvPr>
          <p:cNvSpPr>
            <a:spLocks noGrp="1" noChangeAspect="1"/>
          </p:cNvSpPr>
          <p:nvPr>
            <p:ph type="body" sz="quarter" idx="27"/>
          </p:nvPr>
        </p:nvSpPr>
        <p:spPr>
          <a:xfrm>
            <a:off x="6986161" y="4460690"/>
            <a:ext cx="938300" cy="190800"/>
          </a:xfrm>
          <a:prstGeom prst="rect">
            <a:avLst/>
          </a:prstGeom>
          <a:blipFill>
            <a:blip r:embed="rId4" cstate="print">
              <a:extLst>
                <a:ext uri="{28A0092B-C50C-407E-A947-70E740481C1C}">
                  <a14:useLocalDpi xmlns:a14="http://schemas.microsoft.com/office/drawing/2010/main" val="0"/>
                </a:ext>
              </a:extLst>
            </a:blip>
            <a:stretch>
              <a:fillRect l="-2591" t="-210126" r="-5295" b="-220424"/>
            </a:stretch>
          </a:blipFill>
        </p:spPr>
        <p:txBody>
          <a:bodyPr/>
          <a:lstStyle>
            <a:lvl1pPr marL="0" indent="0">
              <a:buNone/>
              <a:defRPr sz="100">
                <a:solidFill>
                  <a:schemeClr val="bg1"/>
                </a:solidFill>
              </a:defRPr>
            </a:lvl1pPr>
          </a:lstStyle>
          <a:p>
            <a:pPr lvl="0"/>
            <a:endParaRPr lang="de-DE" dirty="0"/>
          </a:p>
        </p:txBody>
      </p:sp>
      <p:sp>
        <p:nvSpPr>
          <p:cNvPr id="27" name="IO-Link">
            <a:extLst>
              <a:ext uri="{FF2B5EF4-FFF2-40B4-BE49-F238E27FC236}">
                <a16:creationId xmlns:a16="http://schemas.microsoft.com/office/drawing/2014/main" id="{90F65781-4686-479D-BF2D-479F615AC8C5}"/>
              </a:ext>
            </a:extLst>
          </p:cNvPr>
          <p:cNvSpPr>
            <a:spLocks noGrp="1" noChangeAspect="1"/>
          </p:cNvSpPr>
          <p:nvPr>
            <p:ph type="body" sz="quarter" idx="20"/>
          </p:nvPr>
        </p:nvSpPr>
        <p:spPr>
          <a:xfrm>
            <a:off x="5675969" y="4462490"/>
            <a:ext cx="970038" cy="187200"/>
          </a:xfrm>
          <a:prstGeom prst="rect">
            <a:avLst/>
          </a:prstGeom>
          <a:blipFill>
            <a:blip r:embed="rId5"/>
            <a:stretch>
              <a:fillRect/>
            </a:stretch>
          </a:blipFill>
        </p:spPr>
        <p:txBody>
          <a:bodyPr/>
          <a:lstStyle>
            <a:lvl1pPr marL="0" indent="0">
              <a:buNone/>
              <a:defRPr sz="100">
                <a:solidFill>
                  <a:schemeClr val="bg1"/>
                </a:solidFill>
              </a:defRPr>
            </a:lvl1pPr>
          </a:lstStyle>
          <a:p>
            <a:pPr lvl="0"/>
            <a:endParaRPr lang="de-DE" dirty="0"/>
          </a:p>
        </p:txBody>
      </p:sp>
      <p:sp>
        <p:nvSpPr>
          <p:cNvPr id="28" name="PROFIprocess">
            <a:extLst>
              <a:ext uri="{FF2B5EF4-FFF2-40B4-BE49-F238E27FC236}">
                <a16:creationId xmlns:a16="http://schemas.microsoft.com/office/drawing/2014/main" id="{57A4ED47-85C1-4F5F-BDD2-388E4E93ABD2}"/>
              </a:ext>
            </a:extLst>
          </p:cNvPr>
          <p:cNvSpPr>
            <a:spLocks noGrp="1" noChangeAspect="1"/>
          </p:cNvSpPr>
          <p:nvPr>
            <p:ph type="body" sz="quarter" idx="26"/>
          </p:nvPr>
        </p:nvSpPr>
        <p:spPr>
          <a:xfrm>
            <a:off x="4932616" y="4383290"/>
            <a:ext cx="403200" cy="345600"/>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a:lstStyle>
            <a:lvl1pPr marL="0" indent="0">
              <a:buNone/>
              <a:defRPr sz="100">
                <a:solidFill>
                  <a:srgbClr val="CFD1D8"/>
                </a:solidFill>
              </a:defRPr>
            </a:lvl1pPr>
          </a:lstStyle>
          <a:p>
            <a:pPr lvl="0"/>
            <a:endParaRPr lang="de-DE" dirty="0"/>
          </a:p>
        </p:txBody>
      </p:sp>
      <p:sp>
        <p:nvSpPr>
          <p:cNvPr id="29" name="PROFIdrive">
            <a:extLst>
              <a:ext uri="{FF2B5EF4-FFF2-40B4-BE49-F238E27FC236}">
                <a16:creationId xmlns:a16="http://schemas.microsoft.com/office/drawing/2014/main" id="{EBA9FFA1-05C3-4AAC-947D-96045F426C41}"/>
              </a:ext>
            </a:extLst>
          </p:cNvPr>
          <p:cNvSpPr>
            <a:spLocks noGrp="1" noChangeAspect="1"/>
          </p:cNvSpPr>
          <p:nvPr>
            <p:ph type="body" sz="quarter" idx="22"/>
          </p:nvPr>
        </p:nvSpPr>
        <p:spPr>
          <a:xfrm>
            <a:off x="4192463" y="4383290"/>
            <a:ext cx="399999" cy="345600"/>
          </a:xfrm>
          <a:prstGeom prst="rect">
            <a:avLst/>
          </a:prstGeom>
          <a:blipFill>
            <a:blip r:embed="rId7" cstate="print">
              <a:extLst>
                <a:ext uri="{28A0092B-C50C-407E-A947-70E740481C1C}">
                  <a14:useLocalDpi xmlns:a14="http://schemas.microsoft.com/office/drawing/2010/main" val="0"/>
                </a:ext>
              </a:extLst>
            </a:blip>
            <a:stretch>
              <a:fillRect l="-12341" t="-52212" r="-11981" b="-52244"/>
            </a:stretch>
          </a:blipFill>
        </p:spPr>
        <p:txBody>
          <a:bodyPr/>
          <a:lstStyle>
            <a:lvl1pPr marL="0" indent="0">
              <a:buNone/>
              <a:defRPr sz="100">
                <a:solidFill>
                  <a:srgbClr val="CFD1D8"/>
                </a:solidFill>
              </a:defRPr>
            </a:lvl1pPr>
          </a:lstStyle>
          <a:p>
            <a:pPr lvl="0"/>
            <a:endParaRPr lang="de-DE" dirty="0"/>
          </a:p>
        </p:txBody>
      </p:sp>
      <p:sp>
        <p:nvSpPr>
          <p:cNvPr id="30" name="PROFIenergy">
            <a:extLst>
              <a:ext uri="{FF2B5EF4-FFF2-40B4-BE49-F238E27FC236}">
                <a16:creationId xmlns:a16="http://schemas.microsoft.com/office/drawing/2014/main" id="{57492C17-1B75-4A65-8FBC-0707E69B1877}"/>
              </a:ext>
            </a:extLst>
          </p:cNvPr>
          <p:cNvSpPr>
            <a:spLocks noGrp="1" noChangeAspect="1"/>
          </p:cNvSpPr>
          <p:nvPr>
            <p:ph type="body" sz="quarter" idx="21"/>
          </p:nvPr>
        </p:nvSpPr>
        <p:spPr>
          <a:xfrm>
            <a:off x="3455686" y="4383290"/>
            <a:ext cx="396623" cy="345600"/>
          </a:xfrm>
          <a:prstGeom prst="rect">
            <a:avLst/>
          </a:prstGeom>
          <a:blipFill>
            <a:blip r:embed="rId8" cstate="print">
              <a:extLst>
                <a:ext uri="{28A0092B-C50C-407E-A947-70E740481C1C}">
                  <a14:useLocalDpi xmlns:a14="http://schemas.microsoft.com/office/drawing/2010/main" val="0"/>
                </a:ext>
              </a:extLst>
            </a:blip>
            <a:stretch>
              <a:fillRect l="-12481" t="-51397" r="-12252" b="-51136"/>
            </a:stretch>
          </a:blipFill>
        </p:spPr>
        <p:txBody>
          <a:bodyPr/>
          <a:lstStyle>
            <a:lvl1pPr marL="0" indent="0">
              <a:buNone/>
              <a:defRPr sz="100">
                <a:solidFill>
                  <a:srgbClr val="CFD1D8"/>
                </a:solidFill>
              </a:defRPr>
            </a:lvl1pPr>
          </a:lstStyle>
          <a:p>
            <a:pPr lvl="0"/>
            <a:endParaRPr lang="de-DE" dirty="0"/>
          </a:p>
        </p:txBody>
      </p:sp>
      <p:sp>
        <p:nvSpPr>
          <p:cNvPr id="31" name="PROFIsafe">
            <a:extLst>
              <a:ext uri="{FF2B5EF4-FFF2-40B4-BE49-F238E27FC236}">
                <a16:creationId xmlns:a16="http://schemas.microsoft.com/office/drawing/2014/main" id="{C88E10AE-5C7E-42FC-9A0A-B40CE903E19C}"/>
              </a:ext>
            </a:extLst>
          </p:cNvPr>
          <p:cNvSpPr>
            <a:spLocks noGrp="1" noChangeAspect="1"/>
          </p:cNvSpPr>
          <p:nvPr>
            <p:ph type="body" sz="quarter" idx="17" hasCustomPrompt="1"/>
          </p:nvPr>
        </p:nvSpPr>
        <p:spPr>
          <a:xfrm>
            <a:off x="2714616" y="4383290"/>
            <a:ext cx="400916" cy="345600"/>
          </a:xfrm>
          <a:prstGeom prst="rect">
            <a:avLst/>
          </a:prstGeom>
          <a:blipFill>
            <a:blip r:embed="rId9" cstate="print">
              <a:extLst>
                <a:ext uri="{28A0092B-C50C-407E-A947-70E740481C1C}">
                  <a14:useLocalDpi xmlns:a14="http://schemas.microsoft.com/office/drawing/2010/main" val="0"/>
                </a:ext>
              </a:extLst>
            </a:blip>
            <a:stretch>
              <a:fillRect l="-12143" t="-51930" r="-12121" b="-52028"/>
            </a:stretch>
          </a:blipFill>
        </p:spPr>
        <p:txBody>
          <a:bodyPr/>
          <a:lstStyle>
            <a:lvl1pPr marL="0" indent="0">
              <a:buNone/>
              <a:defRPr sz="100">
                <a:solidFill>
                  <a:srgbClr val="CFD1D8"/>
                </a:solidFill>
              </a:defRPr>
            </a:lvl1pPr>
          </a:lstStyle>
          <a:p>
            <a:pPr lvl="0"/>
            <a:r>
              <a:rPr lang="de-DE" dirty="0"/>
              <a:t>0,96</a:t>
            </a:r>
          </a:p>
          <a:p>
            <a:pPr lvl="0"/>
            <a:endParaRPr lang="de-DE" dirty="0"/>
          </a:p>
        </p:txBody>
      </p:sp>
      <p:sp>
        <p:nvSpPr>
          <p:cNvPr id="32" name="PROFIBUS">
            <a:extLst>
              <a:ext uri="{FF2B5EF4-FFF2-40B4-BE49-F238E27FC236}">
                <a16:creationId xmlns:a16="http://schemas.microsoft.com/office/drawing/2014/main" id="{BB592532-9429-46F8-80F1-DB38B784F87F}"/>
              </a:ext>
            </a:extLst>
          </p:cNvPr>
          <p:cNvSpPr>
            <a:spLocks noGrp="1" noChangeAspect="1"/>
          </p:cNvSpPr>
          <p:nvPr>
            <p:ph type="body" sz="quarter" idx="16"/>
          </p:nvPr>
        </p:nvSpPr>
        <p:spPr>
          <a:xfrm>
            <a:off x="1485249" y="4379690"/>
            <a:ext cx="889213" cy="352800"/>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endParaRPr lang="de-DE" dirty="0"/>
          </a:p>
        </p:txBody>
      </p:sp>
      <p:sp>
        <p:nvSpPr>
          <p:cNvPr id="33" name="PROFINET">
            <a:extLst>
              <a:ext uri="{FF2B5EF4-FFF2-40B4-BE49-F238E27FC236}">
                <a16:creationId xmlns:a16="http://schemas.microsoft.com/office/drawing/2014/main" id="{0236ABFF-41C8-4921-8A3E-7A66773F9100}"/>
              </a:ext>
            </a:extLst>
          </p:cNvPr>
          <p:cNvSpPr>
            <a:spLocks noGrp="1" noChangeAspect="1"/>
          </p:cNvSpPr>
          <p:nvPr>
            <p:ph type="body" sz="quarter" idx="15"/>
          </p:nvPr>
        </p:nvSpPr>
        <p:spPr>
          <a:xfrm>
            <a:off x="254579" y="4379690"/>
            <a:ext cx="890516" cy="352800"/>
          </a:xfrm>
          <a:prstGeom prst="rect">
            <a:avLst/>
          </a:prstGeom>
          <a:blipFill>
            <a:blip r:embed="rId11" cstate="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endParaRPr lang="de-DE" dirty="0"/>
          </a:p>
        </p:txBody>
      </p:sp>
      <p:pic>
        <p:nvPicPr>
          <p:cNvPr id="34" name="Grafik 33">
            <a:extLst>
              <a:ext uri="{FF2B5EF4-FFF2-40B4-BE49-F238E27FC236}">
                <a16:creationId xmlns:a16="http://schemas.microsoft.com/office/drawing/2014/main" id="{0FCB4255-A412-4583-A817-682FA08A9C0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0833" y="147144"/>
            <a:ext cx="1219263" cy="520727"/>
          </a:xfrm>
          <a:prstGeom prst="rect">
            <a:avLst/>
          </a:prstGeom>
        </p:spPr>
      </p:pic>
      <p:sp>
        <p:nvSpPr>
          <p:cNvPr id="2" name="Titel 1"/>
          <p:cNvSpPr>
            <a:spLocks noGrp="1"/>
          </p:cNvSpPr>
          <p:nvPr>
            <p:ph type="title" hasCustomPrompt="1"/>
          </p:nvPr>
        </p:nvSpPr>
        <p:spPr>
          <a:xfrm>
            <a:off x="250825" y="1280215"/>
            <a:ext cx="6395182" cy="1807288"/>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126136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icture Long+ Highlight">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1523" y="915989"/>
            <a:ext cx="8641537" cy="1908174"/>
          </a:xfrm>
          <a:prstGeom prst="rect">
            <a:avLst/>
          </a:prstGeom>
        </p:spPr>
        <p:txBody>
          <a:bodyPr wrap="square">
            <a:noAutofit/>
          </a:bodyPr>
          <a:lstStyle>
            <a:lvl1pPr marL="0" indent="0" algn="ctr">
              <a:buNone/>
              <a:defRPr baseline="0"/>
            </a:lvl1pPr>
          </a:lstStyle>
          <a:p>
            <a:r>
              <a:rPr lang="en-US" noProof="0" dirty="0"/>
              <a:t>		</a:t>
            </a:r>
          </a:p>
          <a:p>
            <a:r>
              <a:rPr lang="en-US" noProof="0" dirty="0"/>
              <a:t>			</a:t>
            </a:r>
          </a:p>
          <a:p>
            <a:r>
              <a:rPr lang="en-US" noProof="0" dirty="0"/>
              <a:t>Click to add picture</a:t>
            </a:r>
          </a:p>
        </p:txBody>
      </p:sp>
      <p:sp>
        <p:nvSpPr>
          <p:cNvPr id="2" name="Fußzeilenplatzhalter 1"/>
          <p:cNvSpPr>
            <a:spLocks noGrp="1"/>
          </p:cNvSpPr>
          <p:nvPr>
            <p:ph type="ftr" sz="quarter" idx="19"/>
          </p:nvPr>
        </p:nvSpPr>
        <p:spPr/>
        <p:txBody>
          <a:bodyPr/>
          <a:lstStyle/>
          <a:p>
            <a:r>
              <a:rPr lang="en-US" noProof="0"/>
              <a:t>Editable name of event</a:t>
            </a:r>
            <a:endParaRPr lang="en-US" noProof="0" dirty="0"/>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20" hasCustomPrompt="1"/>
          </p:nvPr>
        </p:nvSpPr>
        <p:spPr>
          <a:xfrm>
            <a:off x="252291" y="2892760"/>
            <a:ext cx="8640000" cy="1063071"/>
          </a:xfr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p:txBody>
      </p:sp>
      <p:sp>
        <p:nvSpPr>
          <p:cNvPr id="8" name="Textplatzhalter 3"/>
          <p:cNvSpPr>
            <a:spLocks noGrp="1"/>
          </p:cNvSpPr>
          <p:nvPr>
            <p:ph type="body" sz="quarter" idx="21" hasCustomPrompt="1"/>
          </p:nvPr>
        </p:nvSpPr>
        <p:spPr>
          <a:xfrm>
            <a:off x="990332" y="4024428"/>
            <a:ext cx="7163919" cy="707909"/>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Clr>
                <a:schemeClr val="bg1"/>
              </a:buClr>
              <a:buFont typeface="Wingdings" panose="05000000000000000000" pitchFamily="2" charset="2"/>
              <a:buChar char="§"/>
              <a:defRPr sz="1800">
                <a:solidFill>
                  <a:schemeClr val="bg1"/>
                </a:solidFill>
              </a:defRPr>
            </a:lvl1pPr>
          </a:lstStyle>
          <a:p>
            <a:pPr lvl="0"/>
            <a:r>
              <a:rPr lang="en-US" noProof="0" dirty="0"/>
              <a:t>Click to add text</a:t>
            </a:r>
          </a:p>
        </p:txBody>
      </p:sp>
      <p:sp>
        <p:nvSpPr>
          <p:cNvPr id="3" name="Datumsplatzhalter 2"/>
          <p:cNvSpPr>
            <a:spLocks noGrp="1"/>
          </p:cNvSpPr>
          <p:nvPr>
            <p:ph type="dt" sz="half" idx="22"/>
          </p:nvPr>
        </p:nvSpPr>
        <p:spPr/>
        <p:txBody>
          <a:bodyPr/>
          <a:lstStyle/>
          <a:p>
            <a:r>
              <a:rPr lang="de-DE" noProof="0"/>
              <a:t>© 2021</a:t>
            </a:r>
            <a:endParaRPr lang="en-US" noProof="0" dirty="0"/>
          </a:p>
        </p:txBody>
      </p:sp>
    </p:spTree>
    <p:extLst>
      <p:ext uri="{BB962C8B-B14F-4D97-AF65-F5344CB8AC3E}">
        <p14:creationId xmlns:p14="http://schemas.microsoft.com/office/powerpoint/2010/main" val="38220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Lessons Learned Arrow">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6" name="Textplatzhalter 3"/>
          <p:cNvSpPr>
            <a:spLocks noGrp="1"/>
          </p:cNvSpPr>
          <p:nvPr>
            <p:ph type="body" sz="quarter" idx="20" hasCustomPrompt="1"/>
          </p:nvPr>
        </p:nvSpPr>
        <p:spPr>
          <a:xfrm>
            <a:off x="1275406" y="3779520"/>
            <a:ext cx="3117207" cy="838200"/>
          </a:xfrm>
          <a:prstGeom prst="homePlate">
            <a:avLst/>
          </a:prstGeom>
          <a:solidFill>
            <a:schemeClr val="accent1"/>
          </a:solidFill>
        </p:spPr>
        <p:txBody>
          <a:bodyPr anchor="ctr">
            <a:normAutofit/>
          </a:bodyPr>
          <a:lstStyle>
            <a:lvl1pPr marL="0" indent="0" algn="l">
              <a:lnSpc>
                <a:spcPct val="100000"/>
              </a:lnSpc>
              <a:spcBef>
                <a:spcPts val="0"/>
              </a:spcBef>
              <a:spcAft>
                <a:spcPts val="600"/>
              </a:spcAft>
              <a:buNone/>
              <a:defRPr sz="1800">
                <a:solidFill>
                  <a:schemeClr val="bg1"/>
                </a:solidFill>
              </a:defRPr>
            </a:lvl1pPr>
          </a:lstStyle>
          <a:p>
            <a:pPr lvl="0"/>
            <a:r>
              <a:rPr lang="en-US" noProof="0" dirty="0"/>
              <a:t>Lessons learned:</a:t>
            </a:r>
          </a:p>
        </p:txBody>
      </p:sp>
      <p:sp>
        <p:nvSpPr>
          <p:cNvPr id="7" name="Textplatzhalter 3"/>
          <p:cNvSpPr>
            <a:spLocks noGrp="1"/>
          </p:cNvSpPr>
          <p:nvPr>
            <p:ph type="body" sz="quarter" idx="21" hasCustomPrompt="1"/>
          </p:nvPr>
        </p:nvSpPr>
        <p:spPr>
          <a:xfrm>
            <a:off x="4751388" y="3779520"/>
            <a:ext cx="3117207" cy="838200"/>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Clr>
                <a:schemeClr val="bg1"/>
              </a:buClr>
              <a:buFont typeface="Wingdings" panose="05000000000000000000" pitchFamily="2" charset="2"/>
              <a:buChar char="§"/>
              <a:defRPr sz="1800" baseline="0">
                <a:solidFill>
                  <a:schemeClr val="bg1"/>
                </a:solidFill>
              </a:defRPr>
            </a:lvl1pPr>
          </a:lstStyle>
          <a:p>
            <a:pPr lvl="0"/>
            <a:r>
              <a:rPr lang="en-US" noProof="0" dirty="0"/>
              <a:t>Click to add text</a:t>
            </a:r>
          </a:p>
        </p:txBody>
      </p:sp>
      <p:sp>
        <p:nvSpPr>
          <p:cNvPr id="8" name="Textplatzhalter 7"/>
          <p:cNvSpPr>
            <a:spLocks noGrp="1"/>
          </p:cNvSpPr>
          <p:nvPr>
            <p:ph type="body" sz="quarter" idx="22" hasCustomPrompt="1"/>
          </p:nvPr>
        </p:nvSpPr>
        <p:spPr>
          <a:xfrm>
            <a:off x="252000" y="914400"/>
            <a:ext cx="8640000" cy="2606400"/>
          </a:xfr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vl4pPr>
              <a:defRPr/>
            </a:lvl4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3"/>
          </p:nvPr>
        </p:nvSpPr>
        <p:spPr/>
        <p:txBody>
          <a:bodyPr/>
          <a:lstStyle/>
          <a:p>
            <a:r>
              <a:rPr lang="de-DE" noProof="0"/>
              <a:t>© 2021</a:t>
            </a:r>
            <a:endParaRPr lang="en-US" noProof="0" dirty="0"/>
          </a:p>
        </p:txBody>
      </p:sp>
    </p:spTree>
    <p:extLst>
      <p:ext uri="{BB962C8B-B14F-4D97-AF65-F5344CB8AC3E}">
        <p14:creationId xmlns:p14="http://schemas.microsoft.com/office/powerpoint/2010/main" val="375780247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Lessons Learned 2 Boxes">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7" name="Textplatzhalter 3"/>
          <p:cNvSpPr>
            <a:spLocks noGrp="1"/>
          </p:cNvSpPr>
          <p:nvPr>
            <p:ph type="body" sz="quarter" idx="21" hasCustomPrompt="1"/>
          </p:nvPr>
        </p:nvSpPr>
        <p:spPr>
          <a:xfrm>
            <a:off x="4751387" y="3779520"/>
            <a:ext cx="3985200" cy="952818"/>
          </a:xfrm>
          <a:prstGeom prst="rect">
            <a:avLst/>
          </a:prstGeom>
          <a:solidFill>
            <a:schemeClr val="accent1"/>
          </a:solidFill>
        </p:spPr>
        <p:txBody>
          <a:bodyPr anchor="t">
            <a:normAutofit/>
          </a:bodyPr>
          <a:lstStyle>
            <a:lvl1pPr marL="285750" indent="-285750" algn="l">
              <a:lnSpc>
                <a:spcPct val="100000"/>
              </a:lnSpc>
              <a:spcBef>
                <a:spcPts val="0"/>
              </a:spcBef>
              <a:spcAft>
                <a:spcPts val="600"/>
              </a:spcAft>
              <a:buClr>
                <a:schemeClr val="bg1"/>
              </a:buClr>
              <a:buFont typeface="Wingdings" panose="05000000000000000000" pitchFamily="2" charset="2"/>
              <a:buChar char="§"/>
              <a:defRPr sz="1800" baseline="0">
                <a:solidFill>
                  <a:schemeClr val="bg1"/>
                </a:solidFill>
              </a:defRPr>
            </a:lvl1pPr>
          </a:lstStyle>
          <a:p>
            <a:pPr lvl="0"/>
            <a:r>
              <a:rPr lang="en-US" noProof="0" dirty="0"/>
              <a:t>Click to add text</a:t>
            </a:r>
          </a:p>
        </p:txBody>
      </p:sp>
      <p:sp>
        <p:nvSpPr>
          <p:cNvPr id="12" name="Textplatzhalter 11"/>
          <p:cNvSpPr>
            <a:spLocks noGrp="1"/>
          </p:cNvSpPr>
          <p:nvPr>
            <p:ph type="body" sz="quarter" idx="22" hasCustomPrompt="1"/>
          </p:nvPr>
        </p:nvSpPr>
        <p:spPr>
          <a:xfrm>
            <a:off x="252000" y="914400"/>
            <a:ext cx="8640000" cy="2606400"/>
          </a:xfr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7" name="Textplatzhalter 46"/>
          <p:cNvSpPr>
            <a:spLocks noGrp="1" noChangeAspect="1"/>
          </p:cNvSpPr>
          <p:nvPr>
            <p:ph type="body" sz="quarter" idx="23" hasCustomPrompt="1"/>
          </p:nvPr>
        </p:nvSpPr>
        <p:spPr>
          <a:xfrm>
            <a:off x="407044" y="3779520"/>
            <a:ext cx="3985569" cy="952818"/>
          </a:xfrm>
          <a:prstGeom prst="rect">
            <a:avLst/>
          </a:prstGeom>
          <a:solidFill>
            <a:schemeClr val="accent1"/>
          </a:solidFill>
        </p:spPr>
        <p:txBody>
          <a:bodyPr vert="horz" lIns="91440" tIns="45720" rIns="91440" bIns="45720" rtlCol="0" anchor="t">
            <a:normAutofit/>
          </a:bodyPr>
          <a:lstStyle>
            <a:lvl1pPr marL="171450" indent="-171450">
              <a:buClr>
                <a:schemeClr val="bg1"/>
              </a:buClr>
              <a:buFont typeface="Wingdings" panose="05000000000000000000" pitchFamily="2" charset="2"/>
              <a:buChar char="§"/>
              <a:defRPr lang="en-US" sz="1800" kern="1200" baseline="0" noProof="0" dirty="0">
                <a:solidFill>
                  <a:schemeClr val="bg1"/>
                </a:solidFill>
                <a:latin typeface="+mn-lt"/>
                <a:ea typeface="+mn-ea"/>
                <a:cs typeface="+mn-cs"/>
              </a:defRPr>
            </a:lvl1pPr>
            <a:lvl2pPr>
              <a:defRPr lang="de-DE" dirty="0"/>
            </a:lvl2pPr>
          </a:lstStyle>
          <a:p>
            <a:pPr marL="171450" lvl="0" indent="-171450">
              <a:spcBef>
                <a:spcPts val="0"/>
              </a:spcBef>
              <a:spcAft>
                <a:spcPts val="600"/>
              </a:spcAft>
            </a:pPr>
            <a:r>
              <a:rPr lang="en-US" noProof="0" dirty="0"/>
              <a:t>Click to add text</a:t>
            </a:r>
          </a:p>
        </p:txBody>
      </p:sp>
      <p:sp>
        <p:nvSpPr>
          <p:cNvPr id="3" name="Datumsplatzhalter 2"/>
          <p:cNvSpPr>
            <a:spLocks noGrp="1"/>
          </p:cNvSpPr>
          <p:nvPr>
            <p:ph type="dt" sz="half" idx="24"/>
          </p:nvPr>
        </p:nvSpPr>
        <p:spPr/>
        <p:txBody>
          <a:bodyPr/>
          <a:lstStyle/>
          <a:p>
            <a:r>
              <a:rPr lang="de-DE" noProof="0"/>
              <a:t>© 2021</a:t>
            </a:r>
            <a:endParaRPr lang="en-US" noProof="0" dirty="0"/>
          </a:p>
        </p:txBody>
      </p:sp>
    </p:spTree>
    <p:extLst>
      <p:ext uri="{BB962C8B-B14F-4D97-AF65-F5344CB8AC3E}">
        <p14:creationId xmlns:p14="http://schemas.microsoft.com/office/powerpoint/2010/main" val="1652378354"/>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Lessons Learned">
    <p:spTree>
      <p:nvGrpSpPr>
        <p:cNvPr id="1" name=""/>
        <p:cNvGrpSpPr/>
        <p:nvPr/>
      </p:nvGrpSpPr>
      <p:grpSpPr>
        <a:xfrm>
          <a:off x="0" y="0"/>
          <a:ext cx="0" cy="0"/>
          <a:chOff x="0" y="0"/>
          <a:chExt cx="0" cy="0"/>
        </a:xfrm>
      </p:grpSpPr>
      <p:sp>
        <p:nvSpPr>
          <p:cNvPr id="7" name="Textplatzhalter 3"/>
          <p:cNvSpPr>
            <a:spLocks noGrp="1"/>
          </p:cNvSpPr>
          <p:nvPr>
            <p:ph type="body" sz="quarter" idx="21" hasCustomPrompt="1"/>
          </p:nvPr>
        </p:nvSpPr>
        <p:spPr>
          <a:xfrm>
            <a:off x="1275406" y="3779520"/>
            <a:ext cx="6593189" cy="838200"/>
          </a:xfrm>
          <a:prstGeom prst="rect">
            <a:avLst/>
          </a:prstGeom>
          <a:solidFill>
            <a:schemeClr val="accent1"/>
          </a:solidFill>
        </p:spPr>
        <p:txBody>
          <a:bodyPr anchor="ctr">
            <a:normAutofit/>
          </a:bodyPr>
          <a:lstStyle>
            <a:lvl1pPr marL="285750" indent="-285750" algn="l">
              <a:lnSpc>
                <a:spcPct val="100000"/>
              </a:lnSpc>
              <a:spcBef>
                <a:spcPts val="0"/>
              </a:spcBef>
              <a:spcAft>
                <a:spcPts val="600"/>
              </a:spcAft>
              <a:buClr>
                <a:schemeClr val="bg1"/>
              </a:buClr>
              <a:buFont typeface="Wingdings" panose="05000000000000000000" pitchFamily="2" charset="2"/>
              <a:buChar char="§"/>
              <a:defRPr sz="1800">
                <a:solidFill>
                  <a:schemeClr val="bg1"/>
                </a:solidFill>
              </a:defRPr>
            </a:lvl1pPr>
          </a:lstStyle>
          <a:p>
            <a:pPr lvl="0"/>
            <a:r>
              <a:rPr lang="en-US" noProof="0" dirty="0"/>
              <a:t>Click to add text</a:t>
            </a:r>
          </a:p>
        </p:txBody>
      </p:sp>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6" name="Textplatzhalter 5"/>
          <p:cNvSpPr>
            <a:spLocks noGrp="1"/>
          </p:cNvSpPr>
          <p:nvPr>
            <p:ph type="body" sz="quarter" idx="22" hasCustomPrompt="1"/>
          </p:nvPr>
        </p:nvSpPr>
        <p:spPr>
          <a:xfrm>
            <a:off x="252000" y="914400"/>
            <a:ext cx="8640000" cy="2606400"/>
          </a:xfr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3"/>
          </p:nvPr>
        </p:nvSpPr>
        <p:spPr/>
        <p:txBody>
          <a:bodyPr/>
          <a:lstStyle/>
          <a:p>
            <a:r>
              <a:rPr lang="de-DE" noProof="0"/>
              <a:t>© 2021</a:t>
            </a:r>
            <a:endParaRPr lang="en-US" noProof="0" dirty="0"/>
          </a:p>
        </p:txBody>
      </p:sp>
    </p:spTree>
    <p:extLst>
      <p:ext uri="{BB962C8B-B14F-4D97-AF65-F5344CB8AC3E}">
        <p14:creationId xmlns:p14="http://schemas.microsoft.com/office/powerpoint/2010/main" val="51677170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p>
        </p:txBody>
      </p:sp>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5" name="Tabellenplatzhalter 4"/>
          <p:cNvSpPr>
            <a:spLocks noGrp="1"/>
          </p:cNvSpPr>
          <p:nvPr>
            <p:ph type="tbl" sz="quarter" idx="11" hasCustomPrompt="1"/>
          </p:nvPr>
        </p:nvSpPr>
        <p:spPr>
          <a:xfrm>
            <a:off x="250825" y="915989"/>
            <a:ext cx="8640763" cy="3816350"/>
          </a:xfrm>
          <a:prstGeom prst="rect">
            <a:avLst/>
          </a:prstGeom>
        </p:spPr>
        <p:txBody>
          <a:bodyPr/>
          <a:lstStyle>
            <a:lvl1pPr marL="0" indent="0">
              <a:buNone/>
              <a:defRPr/>
            </a:lvl1pPr>
          </a:lstStyle>
          <a:p>
            <a:r>
              <a:rPr lang="en-US" noProof="0" dirty="0"/>
              <a:t>Click to add table</a:t>
            </a:r>
          </a:p>
        </p:txBody>
      </p:sp>
      <p:sp>
        <p:nvSpPr>
          <p:cNvPr id="4" name="Datumsplatzhalter 3"/>
          <p:cNvSpPr>
            <a:spLocks noGrp="1"/>
          </p:cNvSpPr>
          <p:nvPr>
            <p:ph type="dt" sz="half" idx="12"/>
          </p:nvPr>
        </p:nvSpPr>
        <p:spPr/>
        <p:txBody>
          <a:bodyPr/>
          <a:lstStyle/>
          <a:p>
            <a:r>
              <a:rPr lang="de-DE" noProof="0"/>
              <a:t>© 2021</a:t>
            </a:r>
            <a:endParaRPr lang="en-US" noProof="0" dirty="0"/>
          </a:p>
        </p:txBody>
      </p:sp>
    </p:spTree>
    <p:extLst>
      <p:ext uri="{BB962C8B-B14F-4D97-AF65-F5344CB8AC3E}">
        <p14:creationId xmlns:p14="http://schemas.microsoft.com/office/powerpoint/2010/main" val="407383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Click to add title</a:t>
            </a:r>
          </a:p>
        </p:txBody>
      </p:sp>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5" name="Diagrammplatzhalter 4"/>
          <p:cNvSpPr>
            <a:spLocks noGrp="1"/>
          </p:cNvSpPr>
          <p:nvPr>
            <p:ph type="chart" sz="quarter" idx="11" hasCustomPrompt="1"/>
          </p:nvPr>
        </p:nvSpPr>
        <p:spPr>
          <a:xfrm>
            <a:off x="250825" y="915989"/>
            <a:ext cx="8642350" cy="3816350"/>
          </a:xfrm>
          <a:prstGeom prst="rect">
            <a:avLst/>
          </a:prstGeom>
        </p:spPr>
        <p:txBody>
          <a:bodyPr/>
          <a:lstStyle>
            <a:lvl1pPr marL="0" indent="0">
              <a:buNone/>
              <a:defRPr baseline="0"/>
            </a:lvl1pPr>
          </a:lstStyle>
          <a:p>
            <a:r>
              <a:rPr lang="en-US" noProof="0" dirty="0"/>
              <a:t>Click to add chart</a:t>
            </a:r>
          </a:p>
        </p:txBody>
      </p:sp>
      <p:sp>
        <p:nvSpPr>
          <p:cNvPr id="4" name="Datumsplatzhalter 3"/>
          <p:cNvSpPr>
            <a:spLocks noGrp="1"/>
          </p:cNvSpPr>
          <p:nvPr>
            <p:ph type="dt" sz="half" idx="12"/>
          </p:nvPr>
        </p:nvSpPr>
        <p:spPr/>
        <p:txBody>
          <a:bodyPr/>
          <a:lstStyle/>
          <a:p>
            <a:r>
              <a:rPr lang="de-DE" noProof="0"/>
              <a:t>© 2021</a:t>
            </a:r>
            <a:endParaRPr lang="en-US" noProof="0" dirty="0"/>
          </a:p>
        </p:txBody>
      </p:sp>
    </p:spTree>
    <p:extLst>
      <p:ext uri="{BB962C8B-B14F-4D97-AF65-F5344CB8AC3E}">
        <p14:creationId xmlns:p14="http://schemas.microsoft.com/office/powerpoint/2010/main" val="385876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ghlight slide_Industrie 4.0">
    <p:spTree>
      <p:nvGrpSpPr>
        <p:cNvPr id="1" name=""/>
        <p:cNvGrpSpPr/>
        <p:nvPr/>
      </p:nvGrpSpPr>
      <p:grpSpPr>
        <a:xfrm>
          <a:off x="0" y="0"/>
          <a:ext cx="0" cy="0"/>
          <a:chOff x="0" y="0"/>
          <a:chExt cx="0" cy="0"/>
        </a:xfrm>
      </p:grpSpPr>
      <p:pic>
        <p:nvPicPr>
          <p:cNvPr id="16" name="Hintergrund">
            <a:extLst>
              <a:ext uri="{FF2B5EF4-FFF2-40B4-BE49-F238E27FC236}">
                <a16:creationId xmlns:a16="http://schemas.microsoft.com/office/drawing/2014/main" id="{1F842885-F96D-4D24-86AC-77471E9453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0" t="2382" r="1" b="2380"/>
          <a:stretch/>
        </p:blipFill>
        <p:spPr>
          <a:xfrm>
            <a:off x="0" y="1"/>
            <a:ext cx="9144000" cy="5143500"/>
          </a:xfrm>
          <a:prstGeom prst="rect">
            <a:avLst/>
          </a:prstGeom>
        </p:spPr>
      </p:pic>
      <p:pic>
        <p:nvPicPr>
          <p:cNvPr id="21" name="PI-Logo">
            <a:extLst>
              <a:ext uri="{FF2B5EF4-FFF2-40B4-BE49-F238E27FC236}">
                <a16:creationId xmlns:a16="http://schemas.microsoft.com/office/drawing/2014/main" id="{7063C450-7F00-47EC-877A-98063A0A356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94552" y="203042"/>
            <a:ext cx="1116000" cy="419881"/>
          </a:xfrm>
          <a:prstGeom prst="rect">
            <a:avLst/>
          </a:prstGeom>
        </p:spPr>
      </p:pic>
      <p:sp>
        <p:nvSpPr>
          <p:cNvPr id="6" name="Textplatzhalter 5">
            <a:extLst>
              <a:ext uri="{FF2B5EF4-FFF2-40B4-BE49-F238E27FC236}">
                <a16:creationId xmlns:a16="http://schemas.microsoft.com/office/drawing/2014/main" id="{68C2D732-800B-42EA-864A-7FD759369733}"/>
              </a:ext>
            </a:extLst>
          </p:cNvPr>
          <p:cNvSpPr>
            <a:spLocks noGrp="1"/>
          </p:cNvSpPr>
          <p:nvPr>
            <p:ph type="body" sz="quarter" idx="14" hasCustomPrompt="1"/>
          </p:nvPr>
        </p:nvSpPr>
        <p:spPr>
          <a:xfrm>
            <a:off x="250825" y="3308400"/>
            <a:ext cx="6614795" cy="449263"/>
          </a:xfrm>
          <a:prstGeom prst="rect">
            <a:avLst/>
          </a:prstGeom>
        </p:spPr>
        <p:txBody>
          <a:bodyPr/>
          <a:lstStyle>
            <a:lvl1pPr marL="0" indent="0">
              <a:buNone/>
              <a:defRPr sz="1800" baseline="0"/>
            </a:lvl1pPr>
          </a:lstStyle>
          <a:p>
            <a:pPr lvl="0"/>
            <a:r>
              <a:rPr lang="en-US" noProof="0" dirty="0"/>
              <a:t>Click to add subtitle</a:t>
            </a:r>
          </a:p>
        </p:txBody>
      </p:sp>
      <p:sp>
        <p:nvSpPr>
          <p:cNvPr id="7" name="Titel 1">
            <a:extLst>
              <a:ext uri="{FF2B5EF4-FFF2-40B4-BE49-F238E27FC236}">
                <a16:creationId xmlns:a16="http://schemas.microsoft.com/office/drawing/2014/main" id="{7A38A530-3EC0-4F2C-9E36-2F193D08116E}"/>
              </a:ext>
            </a:extLst>
          </p:cNvPr>
          <p:cNvSpPr>
            <a:spLocks noGrp="1"/>
          </p:cNvSpPr>
          <p:nvPr>
            <p:ph type="title" hasCustomPrompt="1"/>
          </p:nvPr>
        </p:nvSpPr>
        <p:spPr>
          <a:xfrm>
            <a:off x="250824" y="1280215"/>
            <a:ext cx="6614795" cy="1807288"/>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20625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2" name="Datumsplatzhalter 1"/>
          <p:cNvSpPr>
            <a:spLocks noGrp="1"/>
          </p:cNvSpPr>
          <p:nvPr>
            <p:ph type="dt" sz="half" idx="11"/>
          </p:nvPr>
        </p:nvSpPr>
        <p:spPr/>
        <p:txBody>
          <a:bodyPr/>
          <a:lstStyle/>
          <a:p>
            <a:r>
              <a:rPr lang="de-DE" noProof="0"/>
              <a:t>© 2021</a:t>
            </a:r>
            <a:endParaRPr lang="en-US" noProof="0" dirty="0"/>
          </a:p>
        </p:txBody>
      </p:sp>
      <p:sp>
        <p:nvSpPr>
          <p:cNvPr id="9" name="Titel 8"/>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3422983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 Corporate Desig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PI Corporate Design</a:t>
            </a:r>
          </a:p>
        </p:txBody>
      </p:sp>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4" name="AutoShape 6"/>
          <p:cNvSpPr>
            <a:spLocks noChangeArrowheads="1"/>
          </p:cNvSpPr>
          <p:nvPr userDrawn="1"/>
        </p:nvSpPr>
        <p:spPr bwMode="auto">
          <a:xfrm>
            <a:off x="882650" y="1084660"/>
            <a:ext cx="1258888" cy="472678"/>
          </a:xfrm>
          <a:prstGeom prst="parallelogram">
            <a:avLst>
              <a:gd name="adj" fmla="val 21140"/>
            </a:avLst>
          </a:prstGeom>
          <a:solidFill>
            <a:srgbClr val="2CA6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Green</a:t>
            </a:r>
          </a:p>
        </p:txBody>
      </p:sp>
      <p:sp>
        <p:nvSpPr>
          <p:cNvPr id="5" name="AutoShape 11"/>
          <p:cNvSpPr>
            <a:spLocks noChangeArrowheads="1"/>
          </p:cNvSpPr>
          <p:nvPr userDrawn="1"/>
        </p:nvSpPr>
        <p:spPr bwMode="auto">
          <a:xfrm>
            <a:off x="2106614" y="1084660"/>
            <a:ext cx="1258887" cy="472678"/>
          </a:xfrm>
          <a:prstGeom prst="parallelogram">
            <a:avLst>
              <a:gd name="adj" fmla="val 21140"/>
            </a:avLst>
          </a:prstGeom>
          <a:solidFill>
            <a:srgbClr val="5257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Grey</a:t>
            </a:r>
          </a:p>
        </p:txBody>
      </p:sp>
      <p:sp>
        <p:nvSpPr>
          <p:cNvPr id="6" name="AutoShape 12"/>
          <p:cNvSpPr>
            <a:spLocks noChangeArrowheads="1"/>
          </p:cNvSpPr>
          <p:nvPr userDrawn="1"/>
        </p:nvSpPr>
        <p:spPr bwMode="auto">
          <a:xfrm>
            <a:off x="3330575" y="1084660"/>
            <a:ext cx="1258888" cy="472678"/>
          </a:xfrm>
          <a:prstGeom prst="parallelogram">
            <a:avLst>
              <a:gd name="adj" fmla="val 21140"/>
            </a:avLst>
          </a:prstGeom>
          <a:solidFill>
            <a:srgbClr val="0064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Blue</a:t>
            </a:r>
          </a:p>
        </p:txBody>
      </p:sp>
      <p:sp>
        <p:nvSpPr>
          <p:cNvPr id="7" name="AutoShape 13"/>
          <p:cNvSpPr>
            <a:spLocks noChangeArrowheads="1"/>
          </p:cNvSpPr>
          <p:nvPr userDrawn="1"/>
        </p:nvSpPr>
        <p:spPr bwMode="auto">
          <a:xfrm>
            <a:off x="4554538" y="1084660"/>
            <a:ext cx="1258887" cy="472678"/>
          </a:xfrm>
          <a:prstGeom prst="parallelogram">
            <a:avLst>
              <a:gd name="adj" fmla="val 21140"/>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Red</a:t>
            </a:r>
          </a:p>
        </p:txBody>
      </p:sp>
      <p:sp>
        <p:nvSpPr>
          <p:cNvPr id="8" name="AutoShape 14"/>
          <p:cNvSpPr>
            <a:spLocks noChangeArrowheads="1"/>
          </p:cNvSpPr>
          <p:nvPr userDrawn="1"/>
        </p:nvSpPr>
        <p:spPr bwMode="auto">
          <a:xfrm>
            <a:off x="5778500" y="1084660"/>
            <a:ext cx="1258888" cy="472678"/>
          </a:xfrm>
          <a:prstGeom prst="parallelogram">
            <a:avLst>
              <a:gd name="adj" fmla="val 21140"/>
            </a:avLst>
          </a:prstGeom>
          <a:solidFill>
            <a:srgbClr val="FFDD0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PI Yellow</a:t>
            </a:r>
          </a:p>
        </p:txBody>
      </p:sp>
      <p:sp>
        <p:nvSpPr>
          <p:cNvPr id="9" name="AutoShape 15"/>
          <p:cNvSpPr>
            <a:spLocks noChangeArrowheads="1"/>
          </p:cNvSpPr>
          <p:nvPr userDrawn="1"/>
        </p:nvSpPr>
        <p:spPr bwMode="auto">
          <a:xfrm>
            <a:off x="7002464" y="1084660"/>
            <a:ext cx="1258887" cy="472678"/>
          </a:xfrm>
          <a:prstGeom prst="parallelogram">
            <a:avLst>
              <a:gd name="adj" fmla="val 21140"/>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de-DE" sz="1400" noProof="0" dirty="0">
                <a:solidFill>
                  <a:schemeClr val="bg1"/>
                </a:solidFill>
              </a:rPr>
              <a:t>Black</a:t>
            </a:r>
          </a:p>
        </p:txBody>
      </p:sp>
      <p:sp>
        <p:nvSpPr>
          <p:cNvPr id="10" name="Rectangle 16"/>
          <p:cNvSpPr>
            <a:spLocks noChangeArrowheads="1"/>
          </p:cNvSpPr>
          <p:nvPr userDrawn="1"/>
        </p:nvSpPr>
        <p:spPr bwMode="auto">
          <a:xfrm>
            <a:off x="889000"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44/166/123</a:t>
            </a:r>
          </a:p>
        </p:txBody>
      </p:sp>
      <p:sp>
        <p:nvSpPr>
          <p:cNvPr id="11" name="Rectangle 17"/>
          <p:cNvSpPr>
            <a:spLocks noChangeArrowheads="1"/>
          </p:cNvSpPr>
          <p:nvPr userDrawn="1"/>
        </p:nvSpPr>
        <p:spPr bwMode="auto">
          <a:xfrm>
            <a:off x="2125663"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82/87/101</a:t>
            </a:r>
          </a:p>
        </p:txBody>
      </p:sp>
      <p:sp>
        <p:nvSpPr>
          <p:cNvPr id="12" name="Rectangle 18"/>
          <p:cNvSpPr>
            <a:spLocks noChangeArrowheads="1"/>
          </p:cNvSpPr>
          <p:nvPr userDrawn="1"/>
        </p:nvSpPr>
        <p:spPr bwMode="auto">
          <a:xfrm>
            <a:off x="3317875"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0/100/173</a:t>
            </a:r>
          </a:p>
        </p:txBody>
      </p:sp>
      <p:sp>
        <p:nvSpPr>
          <p:cNvPr id="13" name="Rectangle 19"/>
          <p:cNvSpPr>
            <a:spLocks noChangeArrowheads="1"/>
          </p:cNvSpPr>
          <p:nvPr userDrawn="1"/>
        </p:nvSpPr>
        <p:spPr bwMode="auto">
          <a:xfrm>
            <a:off x="4554538"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226/0/26</a:t>
            </a:r>
          </a:p>
        </p:txBody>
      </p:sp>
      <p:sp>
        <p:nvSpPr>
          <p:cNvPr id="14" name="Rectangle 20"/>
          <p:cNvSpPr>
            <a:spLocks noChangeArrowheads="1"/>
          </p:cNvSpPr>
          <p:nvPr userDrawn="1"/>
        </p:nvSpPr>
        <p:spPr bwMode="auto">
          <a:xfrm>
            <a:off x="5765800"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255/221/13</a:t>
            </a:r>
          </a:p>
        </p:txBody>
      </p:sp>
      <p:sp>
        <p:nvSpPr>
          <p:cNvPr id="15" name="Rectangle 21"/>
          <p:cNvSpPr>
            <a:spLocks noChangeArrowheads="1"/>
          </p:cNvSpPr>
          <p:nvPr userDrawn="1"/>
        </p:nvSpPr>
        <p:spPr bwMode="auto">
          <a:xfrm>
            <a:off x="7002463" y="159067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51/51/51</a:t>
            </a:r>
          </a:p>
        </p:txBody>
      </p:sp>
      <p:sp>
        <p:nvSpPr>
          <p:cNvPr id="16" name="AutoShape 22"/>
          <p:cNvSpPr>
            <a:spLocks noChangeArrowheads="1"/>
          </p:cNvSpPr>
          <p:nvPr userDrawn="1"/>
        </p:nvSpPr>
        <p:spPr bwMode="auto">
          <a:xfrm>
            <a:off x="882650" y="1794273"/>
            <a:ext cx="1258888" cy="472678"/>
          </a:xfrm>
          <a:prstGeom prst="parallelogram">
            <a:avLst>
              <a:gd name="adj" fmla="val 21140"/>
            </a:avLst>
          </a:prstGeom>
          <a:solidFill>
            <a:srgbClr val="2CA67B">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7" name="AutoShape 23"/>
          <p:cNvSpPr>
            <a:spLocks noChangeArrowheads="1"/>
          </p:cNvSpPr>
          <p:nvPr userDrawn="1"/>
        </p:nvSpPr>
        <p:spPr bwMode="auto">
          <a:xfrm>
            <a:off x="2106614" y="1794273"/>
            <a:ext cx="1258887" cy="472678"/>
          </a:xfrm>
          <a:prstGeom prst="parallelogram">
            <a:avLst>
              <a:gd name="adj" fmla="val 21140"/>
            </a:avLst>
          </a:prstGeom>
          <a:solidFill>
            <a:srgbClr val="525765">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8" name="AutoShape 24"/>
          <p:cNvSpPr>
            <a:spLocks noChangeArrowheads="1"/>
          </p:cNvSpPr>
          <p:nvPr userDrawn="1"/>
        </p:nvSpPr>
        <p:spPr bwMode="auto">
          <a:xfrm>
            <a:off x="3330575" y="1794273"/>
            <a:ext cx="1258888" cy="472678"/>
          </a:xfrm>
          <a:prstGeom prst="parallelogram">
            <a:avLst>
              <a:gd name="adj" fmla="val 21140"/>
            </a:avLst>
          </a:prstGeom>
          <a:solidFill>
            <a:srgbClr val="0064AD">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19" name="AutoShape 25"/>
          <p:cNvSpPr>
            <a:spLocks noChangeArrowheads="1"/>
          </p:cNvSpPr>
          <p:nvPr userDrawn="1"/>
        </p:nvSpPr>
        <p:spPr bwMode="auto">
          <a:xfrm>
            <a:off x="4554538" y="1794273"/>
            <a:ext cx="1258887" cy="472678"/>
          </a:xfrm>
          <a:prstGeom prst="parallelogram">
            <a:avLst>
              <a:gd name="adj" fmla="val 21140"/>
            </a:avLst>
          </a:prstGeom>
          <a:solidFill>
            <a:srgbClr val="E2001A">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0" name="AutoShape 26"/>
          <p:cNvSpPr>
            <a:spLocks noChangeArrowheads="1"/>
          </p:cNvSpPr>
          <p:nvPr userDrawn="1"/>
        </p:nvSpPr>
        <p:spPr bwMode="auto">
          <a:xfrm>
            <a:off x="5778500" y="1794273"/>
            <a:ext cx="1258888" cy="472678"/>
          </a:xfrm>
          <a:prstGeom prst="parallelogram">
            <a:avLst>
              <a:gd name="adj" fmla="val 21140"/>
            </a:avLst>
          </a:prstGeom>
          <a:solidFill>
            <a:srgbClr val="FFDD0D">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1" name="AutoShape 27"/>
          <p:cNvSpPr>
            <a:spLocks noChangeArrowheads="1"/>
          </p:cNvSpPr>
          <p:nvPr userDrawn="1"/>
        </p:nvSpPr>
        <p:spPr bwMode="auto">
          <a:xfrm>
            <a:off x="7002464" y="1794273"/>
            <a:ext cx="1258887" cy="472678"/>
          </a:xfrm>
          <a:prstGeom prst="parallelogram">
            <a:avLst>
              <a:gd name="adj" fmla="val 21140"/>
            </a:avLst>
          </a:prstGeom>
          <a:solidFill>
            <a:srgbClr val="333333">
              <a:alpha val="7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chemeClr val="bg1"/>
                </a:solidFill>
              </a:rPr>
              <a:t>80%</a:t>
            </a:r>
          </a:p>
        </p:txBody>
      </p:sp>
      <p:sp>
        <p:nvSpPr>
          <p:cNvPr id="22" name="Rectangle 28"/>
          <p:cNvSpPr>
            <a:spLocks noChangeArrowheads="1"/>
          </p:cNvSpPr>
          <p:nvPr userDrawn="1"/>
        </p:nvSpPr>
        <p:spPr bwMode="auto">
          <a:xfrm>
            <a:off x="889000"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86/184/149</a:t>
            </a:r>
          </a:p>
        </p:txBody>
      </p:sp>
      <p:sp>
        <p:nvSpPr>
          <p:cNvPr id="23" name="Rectangle 29"/>
          <p:cNvSpPr>
            <a:spLocks noChangeArrowheads="1"/>
          </p:cNvSpPr>
          <p:nvPr userDrawn="1"/>
        </p:nvSpPr>
        <p:spPr bwMode="auto">
          <a:xfrm>
            <a:off x="2125663"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117/121/132</a:t>
            </a:r>
          </a:p>
        </p:txBody>
      </p:sp>
      <p:sp>
        <p:nvSpPr>
          <p:cNvPr id="24" name="Rectangle 30"/>
          <p:cNvSpPr>
            <a:spLocks noChangeArrowheads="1"/>
          </p:cNvSpPr>
          <p:nvPr userDrawn="1"/>
        </p:nvSpPr>
        <p:spPr bwMode="auto">
          <a:xfrm>
            <a:off x="3317875"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51/131/189</a:t>
            </a:r>
          </a:p>
        </p:txBody>
      </p:sp>
      <p:sp>
        <p:nvSpPr>
          <p:cNvPr id="25" name="Rectangle 31"/>
          <p:cNvSpPr>
            <a:spLocks noChangeArrowheads="1"/>
          </p:cNvSpPr>
          <p:nvPr userDrawn="1"/>
        </p:nvSpPr>
        <p:spPr bwMode="auto">
          <a:xfrm>
            <a:off x="4554538"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232/51/72</a:t>
            </a:r>
          </a:p>
        </p:txBody>
      </p:sp>
      <p:sp>
        <p:nvSpPr>
          <p:cNvPr id="26" name="Rectangle 32"/>
          <p:cNvSpPr>
            <a:spLocks noChangeArrowheads="1"/>
          </p:cNvSpPr>
          <p:nvPr userDrawn="1"/>
        </p:nvSpPr>
        <p:spPr bwMode="auto">
          <a:xfrm>
            <a:off x="5765800"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255/228/61</a:t>
            </a:r>
          </a:p>
        </p:txBody>
      </p:sp>
      <p:sp>
        <p:nvSpPr>
          <p:cNvPr id="27" name="Rectangle 33"/>
          <p:cNvSpPr>
            <a:spLocks noChangeArrowheads="1"/>
          </p:cNvSpPr>
          <p:nvPr userDrawn="1"/>
        </p:nvSpPr>
        <p:spPr bwMode="auto">
          <a:xfrm>
            <a:off x="7002463" y="230028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92/92/92</a:t>
            </a:r>
          </a:p>
        </p:txBody>
      </p:sp>
      <p:sp>
        <p:nvSpPr>
          <p:cNvPr id="28" name="AutoShape 34"/>
          <p:cNvSpPr>
            <a:spLocks noChangeArrowheads="1"/>
          </p:cNvSpPr>
          <p:nvPr userDrawn="1"/>
        </p:nvSpPr>
        <p:spPr bwMode="auto">
          <a:xfrm>
            <a:off x="882650" y="2489598"/>
            <a:ext cx="1258888" cy="472678"/>
          </a:xfrm>
          <a:prstGeom prst="parallelogram">
            <a:avLst>
              <a:gd name="adj" fmla="val 21140"/>
            </a:avLst>
          </a:prstGeom>
          <a:solidFill>
            <a:srgbClr val="2CA67B">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29" name="AutoShape 35"/>
          <p:cNvSpPr>
            <a:spLocks noChangeArrowheads="1"/>
          </p:cNvSpPr>
          <p:nvPr userDrawn="1"/>
        </p:nvSpPr>
        <p:spPr bwMode="auto">
          <a:xfrm>
            <a:off x="2106614" y="2489598"/>
            <a:ext cx="1258887" cy="472678"/>
          </a:xfrm>
          <a:prstGeom prst="parallelogram">
            <a:avLst>
              <a:gd name="adj" fmla="val 21140"/>
            </a:avLst>
          </a:prstGeom>
          <a:solidFill>
            <a:srgbClr val="525765">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0" name="AutoShape 36"/>
          <p:cNvSpPr>
            <a:spLocks noChangeArrowheads="1"/>
          </p:cNvSpPr>
          <p:nvPr userDrawn="1"/>
        </p:nvSpPr>
        <p:spPr bwMode="auto">
          <a:xfrm>
            <a:off x="3330575" y="2489598"/>
            <a:ext cx="1258888" cy="472678"/>
          </a:xfrm>
          <a:prstGeom prst="parallelogram">
            <a:avLst>
              <a:gd name="adj" fmla="val 21140"/>
            </a:avLst>
          </a:prstGeom>
          <a:solidFill>
            <a:srgbClr val="0064AD">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1" name="AutoShape 37"/>
          <p:cNvSpPr>
            <a:spLocks noChangeArrowheads="1"/>
          </p:cNvSpPr>
          <p:nvPr userDrawn="1"/>
        </p:nvSpPr>
        <p:spPr bwMode="auto">
          <a:xfrm>
            <a:off x="4554538" y="2489598"/>
            <a:ext cx="1258887" cy="472678"/>
          </a:xfrm>
          <a:prstGeom prst="parallelogram">
            <a:avLst>
              <a:gd name="adj" fmla="val 21140"/>
            </a:avLst>
          </a:prstGeom>
          <a:solidFill>
            <a:srgbClr val="E2001A">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2" name="AutoShape 38"/>
          <p:cNvSpPr>
            <a:spLocks noChangeArrowheads="1"/>
          </p:cNvSpPr>
          <p:nvPr userDrawn="1"/>
        </p:nvSpPr>
        <p:spPr bwMode="auto">
          <a:xfrm>
            <a:off x="5778500" y="2489598"/>
            <a:ext cx="1258888" cy="472678"/>
          </a:xfrm>
          <a:prstGeom prst="parallelogram">
            <a:avLst>
              <a:gd name="adj" fmla="val 21140"/>
            </a:avLst>
          </a:prstGeom>
          <a:solidFill>
            <a:srgbClr val="FFDD0D">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3" name="AutoShape 39"/>
          <p:cNvSpPr>
            <a:spLocks noChangeArrowheads="1"/>
          </p:cNvSpPr>
          <p:nvPr userDrawn="1"/>
        </p:nvSpPr>
        <p:spPr bwMode="auto">
          <a:xfrm>
            <a:off x="7002464" y="2489598"/>
            <a:ext cx="1258887" cy="472678"/>
          </a:xfrm>
          <a:prstGeom prst="parallelogram">
            <a:avLst>
              <a:gd name="adj" fmla="val 21140"/>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60%</a:t>
            </a:r>
          </a:p>
        </p:txBody>
      </p:sp>
      <p:sp>
        <p:nvSpPr>
          <p:cNvPr id="34" name="Rectangle 40"/>
          <p:cNvSpPr>
            <a:spLocks noChangeArrowheads="1"/>
          </p:cNvSpPr>
          <p:nvPr userDrawn="1"/>
        </p:nvSpPr>
        <p:spPr bwMode="auto">
          <a:xfrm>
            <a:off x="889000"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128/202/176</a:t>
            </a:r>
          </a:p>
        </p:txBody>
      </p:sp>
      <p:sp>
        <p:nvSpPr>
          <p:cNvPr id="35" name="Rectangle 41"/>
          <p:cNvSpPr>
            <a:spLocks noChangeArrowheads="1"/>
          </p:cNvSpPr>
          <p:nvPr userDrawn="1"/>
        </p:nvSpPr>
        <p:spPr bwMode="auto">
          <a:xfrm>
            <a:off x="2125663"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151/154/163</a:t>
            </a:r>
          </a:p>
        </p:txBody>
      </p:sp>
      <p:sp>
        <p:nvSpPr>
          <p:cNvPr id="36" name="Rectangle 42"/>
          <p:cNvSpPr>
            <a:spLocks noChangeArrowheads="1"/>
          </p:cNvSpPr>
          <p:nvPr userDrawn="1"/>
        </p:nvSpPr>
        <p:spPr bwMode="auto">
          <a:xfrm>
            <a:off x="3317875"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102/162/206</a:t>
            </a:r>
          </a:p>
        </p:txBody>
      </p:sp>
      <p:sp>
        <p:nvSpPr>
          <p:cNvPr id="37" name="Rectangle 43"/>
          <p:cNvSpPr>
            <a:spLocks noChangeArrowheads="1"/>
          </p:cNvSpPr>
          <p:nvPr userDrawn="1"/>
        </p:nvSpPr>
        <p:spPr bwMode="auto">
          <a:xfrm>
            <a:off x="4554538"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238/102/118</a:t>
            </a:r>
          </a:p>
        </p:txBody>
      </p:sp>
      <p:sp>
        <p:nvSpPr>
          <p:cNvPr id="38" name="Rectangle 44"/>
          <p:cNvSpPr>
            <a:spLocks noChangeArrowheads="1"/>
          </p:cNvSpPr>
          <p:nvPr userDrawn="1"/>
        </p:nvSpPr>
        <p:spPr bwMode="auto">
          <a:xfrm>
            <a:off x="5765800"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255/235/110</a:t>
            </a:r>
          </a:p>
        </p:txBody>
      </p:sp>
      <p:sp>
        <p:nvSpPr>
          <p:cNvPr id="39" name="Rectangle 45"/>
          <p:cNvSpPr>
            <a:spLocks noChangeArrowheads="1"/>
          </p:cNvSpPr>
          <p:nvPr userDrawn="1"/>
        </p:nvSpPr>
        <p:spPr bwMode="auto">
          <a:xfrm>
            <a:off x="7002463" y="2995613"/>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133/133/133</a:t>
            </a:r>
          </a:p>
        </p:txBody>
      </p:sp>
      <p:sp>
        <p:nvSpPr>
          <p:cNvPr id="40" name="AutoShape 46"/>
          <p:cNvSpPr>
            <a:spLocks noChangeArrowheads="1"/>
          </p:cNvSpPr>
          <p:nvPr userDrawn="1"/>
        </p:nvSpPr>
        <p:spPr bwMode="auto">
          <a:xfrm>
            <a:off x="882650" y="3199210"/>
            <a:ext cx="1258888" cy="472678"/>
          </a:xfrm>
          <a:prstGeom prst="parallelogram">
            <a:avLst>
              <a:gd name="adj" fmla="val 21140"/>
            </a:avLst>
          </a:prstGeom>
          <a:solidFill>
            <a:srgbClr val="2CA67B">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1" name="AutoShape 47"/>
          <p:cNvSpPr>
            <a:spLocks noChangeArrowheads="1"/>
          </p:cNvSpPr>
          <p:nvPr userDrawn="1"/>
        </p:nvSpPr>
        <p:spPr bwMode="auto">
          <a:xfrm>
            <a:off x="2106614" y="3199210"/>
            <a:ext cx="1258887" cy="472678"/>
          </a:xfrm>
          <a:prstGeom prst="parallelogram">
            <a:avLst>
              <a:gd name="adj" fmla="val 21140"/>
            </a:avLst>
          </a:prstGeom>
          <a:solidFill>
            <a:srgbClr val="525765">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2" name="AutoShape 48"/>
          <p:cNvSpPr>
            <a:spLocks noChangeArrowheads="1"/>
          </p:cNvSpPr>
          <p:nvPr userDrawn="1"/>
        </p:nvSpPr>
        <p:spPr bwMode="auto">
          <a:xfrm>
            <a:off x="3330575" y="3199210"/>
            <a:ext cx="1258888" cy="472678"/>
          </a:xfrm>
          <a:prstGeom prst="parallelogram">
            <a:avLst>
              <a:gd name="adj" fmla="val 21140"/>
            </a:avLst>
          </a:prstGeom>
          <a:solidFill>
            <a:srgbClr val="0064AD">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3" name="AutoShape 49"/>
          <p:cNvSpPr>
            <a:spLocks noChangeArrowheads="1"/>
          </p:cNvSpPr>
          <p:nvPr userDrawn="1"/>
        </p:nvSpPr>
        <p:spPr bwMode="auto">
          <a:xfrm>
            <a:off x="4554538" y="3199210"/>
            <a:ext cx="1258887" cy="472678"/>
          </a:xfrm>
          <a:prstGeom prst="parallelogram">
            <a:avLst>
              <a:gd name="adj" fmla="val 21140"/>
            </a:avLst>
          </a:prstGeom>
          <a:solidFill>
            <a:srgbClr val="E2001A">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4" name="AutoShape 50"/>
          <p:cNvSpPr>
            <a:spLocks noChangeArrowheads="1"/>
          </p:cNvSpPr>
          <p:nvPr userDrawn="1"/>
        </p:nvSpPr>
        <p:spPr bwMode="auto">
          <a:xfrm>
            <a:off x="5778500" y="3199210"/>
            <a:ext cx="1258888" cy="472678"/>
          </a:xfrm>
          <a:prstGeom prst="parallelogram">
            <a:avLst>
              <a:gd name="adj" fmla="val 21140"/>
            </a:avLst>
          </a:prstGeom>
          <a:solidFill>
            <a:srgbClr val="FFDD0D">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5" name="AutoShape 51"/>
          <p:cNvSpPr>
            <a:spLocks noChangeArrowheads="1"/>
          </p:cNvSpPr>
          <p:nvPr userDrawn="1"/>
        </p:nvSpPr>
        <p:spPr bwMode="auto">
          <a:xfrm>
            <a:off x="7002464" y="3199210"/>
            <a:ext cx="1258887" cy="472678"/>
          </a:xfrm>
          <a:prstGeom prst="parallelogram">
            <a:avLst>
              <a:gd name="adj" fmla="val 21140"/>
            </a:avLst>
          </a:prstGeom>
          <a:solidFill>
            <a:srgbClr val="333333">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40%</a:t>
            </a:r>
          </a:p>
        </p:txBody>
      </p:sp>
      <p:sp>
        <p:nvSpPr>
          <p:cNvPr id="46" name="Rectangle 52"/>
          <p:cNvSpPr>
            <a:spLocks noChangeArrowheads="1"/>
          </p:cNvSpPr>
          <p:nvPr userDrawn="1"/>
        </p:nvSpPr>
        <p:spPr bwMode="auto">
          <a:xfrm>
            <a:off x="889000"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171/219/202</a:t>
            </a:r>
          </a:p>
        </p:txBody>
      </p:sp>
      <p:sp>
        <p:nvSpPr>
          <p:cNvPr id="47" name="Rectangle 53"/>
          <p:cNvSpPr>
            <a:spLocks noChangeArrowheads="1"/>
          </p:cNvSpPr>
          <p:nvPr userDrawn="1"/>
        </p:nvSpPr>
        <p:spPr bwMode="auto">
          <a:xfrm>
            <a:off x="2125663"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186/188/193</a:t>
            </a:r>
          </a:p>
        </p:txBody>
      </p:sp>
      <p:sp>
        <p:nvSpPr>
          <p:cNvPr id="48" name="Rectangle 54"/>
          <p:cNvSpPr>
            <a:spLocks noChangeArrowheads="1"/>
          </p:cNvSpPr>
          <p:nvPr userDrawn="1"/>
        </p:nvSpPr>
        <p:spPr bwMode="auto">
          <a:xfrm>
            <a:off x="3317875"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153/193/222</a:t>
            </a:r>
          </a:p>
        </p:txBody>
      </p:sp>
      <p:sp>
        <p:nvSpPr>
          <p:cNvPr id="49" name="Rectangle 55"/>
          <p:cNvSpPr>
            <a:spLocks noChangeArrowheads="1"/>
          </p:cNvSpPr>
          <p:nvPr userDrawn="1"/>
        </p:nvSpPr>
        <p:spPr bwMode="auto">
          <a:xfrm>
            <a:off x="4554538"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243/153/163</a:t>
            </a:r>
          </a:p>
        </p:txBody>
      </p:sp>
      <p:sp>
        <p:nvSpPr>
          <p:cNvPr id="50" name="Rectangle 56"/>
          <p:cNvSpPr>
            <a:spLocks noChangeArrowheads="1"/>
          </p:cNvSpPr>
          <p:nvPr userDrawn="1"/>
        </p:nvSpPr>
        <p:spPr bwMode="auto">
          <a:xfrm>
            <a:off x="5765800"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255/241/158</a:t>
            </a:r>
          </a:p>
        </p:txBody>
      </p:sp>
      <p:sp>
        <p:nvSpPr>
          <p:cNvPr id="51" name="Rectangle 57"/>
          <p:cNvSpPr>
            <a:spLocks noChangeArrowheads="1"/>
          </p:cNvSpPr>
          <p:nvPr userDrawn="1"/>
        </p:nvSpPr>
        <p:spPr bwMode="auto">
          <a:xfrm>
            <a:off x="7002463" y="3705225"/>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173/173/173</a:t>
            </a:r>
          </a:p>
        </p:txBody>
      </p:sp>
      <p:sp>
        <p:nvSpPr>
          <p:cNvPr id="52" name="AutoShape 58"/>
          <p:cNvSpPr>
            <a:spLocks noChangeArrowheads="1"/>
          </p:cNvSpPr>
          <p:nvPr userDrawn="1"/>
        </p:nvSpPr>
        <p:spPr bwMode="auto">
          <a:xfrm>
            <a:off x="882650" y="3946923"/>
            <a:ext cx="1258888" cy="472678"/>
          </a:xfrm>
          <a:prstGeom prst="parallelogram">
            <a:avLst>
              <a:gd name="adj" fmla="val 21140"/>
            </a:avLst>
          </a:prstGeom>
          <a:solidFill>
            <a:srgbClr val="2CA67B">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3" name="AutoShape 59"/>
          <p:cNvSpPr>
            <a:spLocks noChangeArrowheads="1"/>
          </p:cNvSpPr>
          <p:nvPr userDrawn="1"/>
        </p:nvSpPr>
        <p:spPr bwMode="auto">
          <a:xfrm>
            <a:off x="2106614" y="3946923"/>
            <a:ext cx="1258887" cy="472678"/>
          </a:xfrm>
          <a:prstGeom prst="parallelogram">
            <a:avLst>
              <a:gd name="adj" fmla="val 21140"/>
            </a:avLst>
          </a:prstGeom>
          <a:solidFill>
            <a:srgbClr val="525765">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4" name="AutoShape 60"/>
          <p:cNvSpPr>
            <a:spLocks noChangeArrowheads="1"/>
          </p:cNvSpPr>
          <p:nvPr userDrawn="1"/>
        </p:nvSpPr>
        <p:spPr bwMode="auto">
          <a:xfrm>
            <a:off x="3330575" y="3946923"/>
            <a:ext cx="1258888" cy="472678"/>
          </a:xfrm>
          <a:prstGeom prst="parallelogram">
            <a:avLst>
              <a:gd name="adj" fmla="val 21140"/>
            </a:avLst>
          </a:prstGeom>
          <a:solidFill>
            <a:srgbClr val="0064AD">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5" name="AutoShape 61"/>
          <p:cNvSpPr>
            <a:spLocks noChangeArrowheads="1"/>
          </p:cNvSpPr>
          <p:nvPr userDrawn="1"/>
        </p:nvSpPr>
        <p:spPr bwMode="auto">
          <a:xfrm>
            <a:off x="4554538" y="3946923"/>
            <a:ext cx="1258887" cy="472678"/>
          </a:xfrm>
          <a:prstGeom prst="parallelogram">
            <a:avLst>
              <a:gd name="adj" fmla="val 21140"/>
            </a:avLst>
          </a:prstGeom>
          <a:solidFill>
            <a:srgbClr val="E2001A">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6" name="AutoShape 62"/>
          <p:cNvSpPr>
            <a:spLocks noChangeArrowheads="1"/>
          </p:cNvSpPr>
          <p:nvPr userDrawn="1"/>
        </p:nvSpPr>
        <p:spPr bwMode="auto">
          <a:xfrm>
            <a:off x="5778500" y="3946923"/>
            <a:ext cx="1258888" cy="472678"/>
          </a:xfrm>
          <a:prstGeom prst="parallelogram">
            <a:avLst>
              <a:gd name="adj" fmla="val 21140"/>
            </a:avLst>
          </a:prstGeom>
          <a:solidFill>
            <a:srgbClr val="FFDD0D">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7" name="AutoShape 63"/>
          <p:cNvSpPr>
            <a:spLocks noChangeArrowheads="1"/>
          </p:cNvSpPr>
          <p:nvPr userDrawn="1"/>
        </p:nvSpPr>
        <p:spPr bwMode="auto">
          <a:xfrm>
            <a:off x="7002464" y="3946923"/>
            <a:ext cx="1258887" cy="472678"/>
          </a:xfrm>
          <a:prstGeom prst="parallelogram">
            <a:avLst>
              <a:gd name="adj" fmla="val 21140"/>
            </a:avLst>
          </a:prstGeom>
          <a:solidFill>
            <a:srgbClr val="333333">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de-DE" sz="1400" noProof="0" dirty="0">
                <a:solidFill>
                  <a:srgbClr val="333333"/>
                </a:solidFill>
              </a:rPr>
              <a:t>20%</a:t>
            </a:r>
          </a:p>
        </p:txBody>
      </p:sp>
      <p:sp>
        <p:nvSpPr>
          <p:cNvPr id="58" name="Rectangle 64"/>
          <p:cNvSpPr>
            <a:spLocks noChangeArrowheads="1"/>
          </p:cNvSpPr>
          <p:nvPr userDrawn="1"/>
        </p:nvSpPr>
        <p:spPr bwMode="auto">
          <a:xfrm>
            <a:off x="889000"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213/237/229</a:t>
            </a:r>
          </a:p>
        </p:txBody>
      </p:sp>
      <p:sp>
        <p:nvSpPr>
          <p:cNvPr id="59" name="Rectangle 65"/>
          <p:cNvSpPr>
            <a:spLocks noChangeArrowheads="1"/>
          </p:cNvSpPr>
          <p:nvPr userDrawn="1"/>
        </p:nvSpPr>
        <p:spPr bwMode="auto">
          <a:xfrm>
            <a:off x="2125663"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220/221/224</a:t>
            </a:r>
          </a:p>
        </p:txBody>
      </p:sp>
      <p:sp>
        <p:nvSpPr>
          <p:cNvPr id="60" name="Rectangle 66"/>
          <p:cNvSpPr>
            <a:spLocks noChangeArrowheads="1"/>
          </p:cNvSpPr>
          <p:nvPr userDrawn="1"/>
        </p:nvSpPr>
        <p:spPr bwMode="auto">
          <a:xfrm>
            <a:off x="3317875"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204/224/239</a:t>
            </a:r>
          </a:p>
        </p:txBody>
      </p:sp>
      <p:sp>
        <p:nvSpPr>
          <p:cNvPr id="61" name="Rectangle 67"/>
          <p:cNvSpPr>
            <a:spLocks noChangeArrowheads="1"/>
          </p:cNvSpPr>
          <p:nvPr userDrawn="1"/>
        </p:nvSpPr>
        <p:spPr bwMode="auto">
          <a:xfrm>
            <a:off x="4554538"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249/204/209</a:t>
            </a:r>
          </a:p>
        </p:txBody>
      </p:sp>
      <p:sp>
        <p:nvSpPr>
          <p:cNvPr id="62" name="Rectangle 68"/>
          <p:cNvSpPr>
            <a:spLocks noChangeArrowheads="1"/>
          </p:cNvSpPr>
          <p:nvPr userDrawn="1"/>
        </p:nvSpPr>
        <p:spPr bwMode="auto">
          <a:xfrm>
            <a:off x="5765800"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255/248/207</a:t>
            </a:r>
          </a:p>
        </p:txBody>
      </p:sp>
      <p:sp>
        <p:nvSpPr>
          <p:cNvPr id="63" name="Rectangle 69"/>
          <p:cNvSpPr>
            <a:spLocks noChangeArrowheads="1"/>
          </p:cNvSpPr>
          <p:nvPr userDrawn="1"/>
        </p:nvSpPr>
        <p:spPr bwMode="auto">
          <a:xfrm>
            <a:off x="7002463" y="4452938"/>
            <a:ext cx="10795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6700" indent="-2667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ts val="1400"/>
              </a:lnSpc>
            </a:pPr>
            <a:r>
              <a:rPr lang="en-US" altLang="de-DE" sz="1400" noProof="0" dirty="0"/>
              <a:t>214/214/214</a:t>
            </a:r>
          </a:p>
        </p:txBody>
      </p:sp>
      <p:sp>
        <p:nvSpPr>
          <p:cNvPr id="64" name="Datumsplatzhalter 63"/>
          <p:cNvSpPr>
            <a:spLocks noGrp="1"/>
          </p:cNvSpPr>
          <p:nvPr>
            <p:ph type="dt" sz="half" idx="11"/>
          </p:nvPr>
        </p:nvSpPr>
        <p:spPr/>
        <p:txBody>
          <a:bodyPr/>
          <a:lstStyle/>
          <a:p>
            <a:r>
              <a:rPr lang="de-DE" noProof="0"/>
              <a:t>© 2021</a:t>
            </a:r>
            <a:endParaRPr lang="en-US" noProof="0" dirty="0"/>
          </a:p>
        </p:txBody>
      </p:sp>
    </p:spTree>
    <p:extLst>
      <p:ext uri="{BB962C8B-B14F-4D97-AF65-F5344CB8AC3E}">
        <p14:creationId xmlns:p14="http://schemas.microsoft.com/office/powerpoint/2010/main" val="254867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up to 7 item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67" name="Textplatzhalter 66"/>
          <p:cNvSpPr>
            <a:spLocks noGrp="1"/>
          </p:cNvSpPr>
          <p:nvPr userDrawn="1">
            <p:ph type="body" sz="quarter" idx="26" hasCustomPrompt="1"/>
          </p:nvPr>
        </p:nvSpPr>
        <p:spPr>
          <a:xfrm>
            <a:off x="706800" y="1038400"/>
            <a:ext cx="6937610" cy="374400"/>
          </a:xfrm>
          <a:prstGeom prst="rect">
            <a:avLst/>
          </a:prstGeom>
          <a:solidFill>
            <a:srgbClr val="DCDDE0"/>
          </a:solidFill>
        </p:spPr>
        <p:txBody>
          <a:bodyPr wrap="square" lIns="216000" anchor="ctr">
            <a:noAutofit/>
          </a:bodyPr>
          <a:lstStyle>
            <a:lvl1pPr marL="0" indent="0">
              <a:buNone/>
              <a:defRPr sz="1800"/>
            </a:lvl1pPr>
          </a:lstStyle>
          <a:p>
            <a:pPr lvl="0"/>
            <a:r>
              <a:rPr lang="en-US" noProof="0" dirty="0"/>
              <a:t>Click to add agenda item</a:t>
            </a:r>
          </a:p>
        </p:txBody>
      </p:sp>
      <p:sp>
        <p:nvSpPr>
          <p:cNvPr id="68" name="Textplatzhalter 67"/>
          <p:cNvSpPr>
            <a:spLocks noGrp="1"/>
          </p:cNvSpPr>
          <p:nvPr userDrawn="1">
            <p:ph type="body" sz="quarter" idx="27" hasCustomPrompt="1"/>
          </p:nvPr>
        </p:nvSpPr>
        <p:spPr>
          <a:xfrm>
            <a:off x="259801"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69" name="Textplatzhalter 68"/>
          <p:cNvSpPr>
            <a:spLocks noGrp="1"/>
          </p:cNvSpPr>
          <p:nvPr>
            <p:ph type="body" sz="quarter" idx="34" hasCustomPrompt="1"/>
          </p:nvPr>
        </p:nvSpPr>
        <p:spPr>
          <a:xfrm>
            <a:off x="706799" y="1572076"/>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0" name="Textplatzhalter 69"/>
          <p:cNvSpPr>
            <a:spLocks noGrp="1"/>
          </p:cNvSpPr>
          <p:nvPr>
            <p:ph type="body" sz="quarter" idx="35" hasCustomPrompt="1"/>
          </p:nvPr>
        </p:nvSpPr>
        <p:spPr>
          <a:xfrm>
            <a:off x="259800"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1" name="Textplatzhalter 70"/>
          <p:cNvSpPr>
            <a:spLocks noGrp="1"/>
          </p:cNvSpPr>
          <p:nvPr>
            <p:ph type="body" sz="quarter" idx="36" hasCustomPrompt="1"/>
          </p:nvPr>
        </p:nvSpPr>
        <p:spPr>
          <a:xfrm>
            <a:off x="706798" y="2105752"/>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2" name="Textplatzhalter 71"/>
          <p:cNvSpPr>
            <a:spLocks noGrp="1"/>
          </p:cNvSpPr>
          <p:nvPr>
            <p:ph type="body" sz="quarter" idx="37" hasCustomPrompt="1"/>
          </p:nvPr>
        </p:nvSpPr>
        <p:spPr>
          <a:xfrm>
            <a:off x="259799"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3" name="Textplatzhalter 72"/>
          <p:cNvSpPr>
            <a:spLocks noGrp="1"/>
          </p:cNvSpPr>
          <p:nvPr>
            <p:ph type="body" sz="quarter" idx="38" hasCustomPrompt="1"/>
          </p:nvPr>
        </p:nvSpPr>
        <p:spPr>
          <a:xfrm>
            <a:off x="706797" y="2639428"/>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4" name="Textplatzhalter 73"/>
          <p:cNvSpPr>
            <a:spLocks noGrp="1"/>
          </p:cNvSpPr>
          <p:nvPr>
            <p:ph type="body" sz="quarter" idx="39" hasCustomPrompt="1"/>
          </p:nvPr>
        </p:nvSpPr>
        <p:spPr>
          <a:xfrm>
            <a:off x="259798"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5" name="Textplatzhalter 74"/>
          <p:cNvSpPr>
            <a:spLocks noGrp="1"/>
          </p:cNvSpPr>
          <p:nvPr>
            <p:ph type="body" sz="quarter" idx="40" hasCustomPrompt="1"/>
          </p:nvPr>
        </p:nvSpPr>
        <p:spPr>
          <a:xfrm>
            <a:off x="706796" y="3173104"/>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6" name="Textplatzhalter 75"/>
          <p:cNvSpPr>
            <a:spLocks noGrp="1"/>
          </p:cNvSpPr>
          <p:nvPr>
            <p:ph type="body" sz="quarter" idx="41" hasCustomPrompt="1"/>
          </p:nvPr>
        </p:nvSpPr>
        <p:spPr>
          <a:xfrm>
            <a:off x="259797"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7" name="Textplatzhalter 76"/>
          <p:cNvSpPr>
            <a:spLocks noGrp="1"/>
          </p:cNvSpPr>
          <p:nvPr>
            <p:ph type="body" sz="quarter" idx="42" hasCustomPrompt="1"/>
          </p:nvPr>
        </p:nvSpPr>
        <p:spPr>
          <a:xfrm>
            <a:off x="706795" y="3706780"/>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78" name="Textplatzhalter 77"/>
          <p:cNvSpPr>
            <a:spLocks noGrp="1"/>
          </p:cNvSpPr>
          <p:nvPr>
            <p:ph type="body" sz="quarter" idx="43" hasCustomPrompt="1"/>
          </p:nvPr>
        </p:nvSpPr>
        <p:spPr>
          <a:xfrm>
            <a:off x="259796"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79" name="Textplatzhalter 78"/>
          <p:cNvSpPr>
            <a:spLocks noGrp="1"/>
          </p:cNvSpPr>
          <p:nvPr>
            <p:ph type="body" sz="quarter" idx="44" hasCustomPrompt="1"/>
          </p:nvPr>
        </p:nvSpPr>
        <p:spPr>
          <a:xfrm>
            <a:off x="699896" y="4240453"/>
            <a:ext cx="6937610"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en-US" noProof="0" dirty="0"/>
              <a:t>Click to add agenda item</a:t>
            </a:r>
          </a:p>
        </p:txBody>
      </p:sp>
      <p:sp>
        <p:nvSpPr>
          <p:cNvPr id="80" name="Textplatzhalter 79"/>
          <p:cNvSpPr>
            <a:spLocks noGrp="1"/>
          </p:cNvSpPr>
          <p:nvPr>
            <p:ph type="body" sz="quarter" idx="45" hasCustomPrompt="1"/>
          </p:nvPr>
        </p:nvSpPr>
        <p:spPr>
          <a:xfrm>
            <a:off x="252897"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800">
                <a:solidFill>
                  <a:schemeClr val="bg1"/>
                </a:solidFill>
              </a:defRPr>
            </a:lvl1pPr>
          </a:lstStyle>
          <a:p>
            <a:pPr lvl="0"/>
            <a:r>
              <a:rPr lang="en-US" noProof="0" dirty="0"/>
              <a:t>Nr.</a:t>
            </a:r>
          </a:p>
        </p:txBody>
      </p:sp>
      <p:sp>
        <p:nvSpPr>
          <p:cNvPr id="2" name="Datumsplatzhalter 1"/>
          <p:cNvSpPr>
            <a:spLocks noGrp="1"/>
          </p:cNvSpPr>
          <p:nvPr>
            <p:ph type="dt" sz="half" idx="46"/>
          </p:nvPr>
        </p:nvSpPr>
        <p:spPr/>
        <p:txBody>
          <a:bodyPr/>
          <a:lstStyle/>
          <a:p>
            <a:r>
              <a:rPr lang="de-DE" noProof="0"/>
              <a:t>© 2021</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223480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up to 14 item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a:t>Editable name of event</a:t>
            </a:r>
            <a:endParaRPr lang="en-US" noProof="0" dirty="0"/>
          </a:p>
        </p:txBody>
      </p:sp>
      <p:sp>
        <p:nvSpPr>
          <p:cNvPr id="67" name="Textplatzhalter 66"/>
          <p:cNvSpPr>
            <a:spLocks noGrp="1"/>
          </p:cNvSpPr>
          <p:nvPr userDrawn="1">
            <p:ph type="body" sz="quarter" idx="26" hasCustomPrompt="1"/>
          </p:nvPr>
        </p:nvSpPr>
        <p:spPr>
          <a:xfrm>
            <a:off x="706800" y="1038400"/>
            <a:ext cx="3685814" cy="374400"/>
          </a:xfrm>
          <a:prstGeom prst="rect">
            <a:avLst/>
          </a:prstGeom>
          <a:solidFill>
            <a:srgbClr val="DCDDE0"/>
          </a:solidFill>
        </p:spPr>
        <p:txBody>
          <a:bodyPr wrap="square" lIns="216000" anchor="ctr">
            <a:noAutofit/>
          </a:bodyPr>
          <a:lstStyle>
            <a:lvl1pPr marL="0" indent="0">
              <a:buNone/>
              <a:defRPr sz="1600"/>
            </a:lvl1pPr>
          </a:lstStyle>
          <a:p>
            <a:pPr lvl="0"/>
            <a:r>
              <a:rPr lang="en-US" noProof="0" dirty="0"/>
              <a:t>Click to add agenda item</a:t>
            </a:r>
          </a:p>
        </p:txBody>
      </p:sp>
      <p:sp>
        <p:nvSpPr>
          <p:cNvPr id="68" name="Textplatzhalter 67"/>
          <p:cNvSpPr>
            <a:spLocks noGrp="1"/>
          </p:cNvSpPr>
          <p:nvPr userDrawn="1">
            <p:ph type="body" sz="quarter" idx="27" hasCustomPrompt="1"/>
          </p:nvPr>
        </p:nvSpPr>
        <p:spPr>
          <a:xfrm>
            <a:off x="259801"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69" name="Textplatzhalter 68"/>
          <p:cNvSpPr>
            <a:spLocks noGrp="1"/>
          </p:cNvSpPr>
          <p:nvPr>
            <p:ph type="body" sz="quarter" idx="34" hasCustomPrompt="1"/>
          </p:nvPr>
        </p:nvSpPr>
        <p:spPr>
          <a:xfrm>
            <a:off x="706799" y="1572076"/>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0" name="Textplatzhalter 69"/>
          <p:cNvSpPr>
            <a:spLocks noGrp="1"/>
          </p:cNvSpPr>
          <p:nvPr>
            <p:ph type="body" sz="quarter" idx="35" hasCustomPrompt="1"/>
          </p:nvPr>
        </p:nvSpPr>
        <p:spPr>
          <a:xfrm>
            <a:off x="259800"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1" name="Textplatzhalter 70"/>
          <p:cNvSpPr>
            <a:spLocks noGrp="1"/>
          </p:cNvSpPr>
          <p:nvPr>
            <p:ph type="body" sz="quarter" idx="36" hasCustomPrompt="1"/>
          </p:nvPr>
        </p:nvSpPr>
        <p:spPr>
          <a:xfrm>
            <a:off x="706798" y="2105752"/>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2" name="Textplatzhalter 71"/>
          <p:cNvSpPr>
            <a:spLocks noGrp="1"/>
          </p:cNvSpPr>
          <p:nvPr>
            <p:ph type="body" sz="quarter" idx="37" hasCustomPrompt="1"/>
          </p:nvPr>
        </p:nvSpPr>
        <p:spPr>
          <a:xfrm>
            <a:off x="259799"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3" name="Textplatzhalter 72"/>
          <p:cNvSpPr>
            <a:spLocks noGrp="1"/>
          </p:cNvSpPr>
          <p:nvPr>
            <p:ph type="body" sz="quarter" idx="38" hasCustomPrompt="1"/>
          </p:nvPr>
        </p:nvSpPr>
        <p:spPr>
          <a:xfrm>
            <a:off x="706797" y="2639428"/>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4" name="Textplatzhalter 73"/>
          <p:cNvSpPr>
            <a:spLocks noGrp="1"/>
          </p:cNvSpPr>
          <p:nvPr>
            <p:ph type="body" sz="quarter" idx="39" hasCustomPrompt="1"/>
          </p:nvPr>
        </p:nvSpPr>
        <p:spPr>
          <a:xfrm>
            <a:off x="259798"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5" name="Textplatzhalter 74"/>
          <p:cNvSpPr>
            <a:spLocks noGrp="1"/>
          </p:cNvSpPr>
          <p:nvPr>
            <p:ph type="body" sz="quarter" idx="40" hasCustomPrompt="1"/>
          </p:nvPr>
        </p:nvSpPr>
        <p:spPr>
          <a:xfrm>
            <a:off x="706796" y="3173104"/>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6" name="Textplatzhalter 75"/>
          <p:cNvSpPr>
            <a:spLocks noGrp="1"/>
          </p:cNvSpPr>
          <p:nvPr>
            <p:ph type="body" sz="quarter" idx="41" hasCustomPrompt="1"/>
          </p:nvPr>
        </p:nvSpPr>
        <p:spPr>
          <a:xfrm>
            <a:off x="259797"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7" name="Textplatzhalter 76"/>
          <p:cNvSpPr>
            <a:spLocks noGrp="1"/>
          </p:cNvSpPr>
          <p:nvPr>
            <p:ph type="body" sz="quarter" idx="42" hasCustomPrompt="1"/>
          </p:nvPr>
        </p:nvSpPr>
        <p:spPr>
          <a:xfrm>
            <a:off x="706795" y="3706780"/>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78" name="Textplatzhalter 77"/>
          <p:cNvSpPr>
            <a:spLocks noGrp="1"/>
          </p:cNvSpPr>
          <p:nvPr>
            <p:ph type="body" sz="quarter" idx="43" hasCustomPrompt="1"/>
          </p:nvPr>
        </p:nvSpPr>
        <p:spPr>
          <a:xfrm>
            <a:off x="259796"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79" name="Textplatzhalter 78"/>
          <p:cNvSpPr>
            <a:spLocks noGrp="1"/>
          </p:cNvSpPr>
          <p:nvPr>
            <p:ph type="body" sz="quarter" idx="44" hasCustomPrompt="1"/>
          </p:nvPr>
        </p:nvSpPr>
        <p:spPr>
          <a:xfrm>
            <a:off x="699896" y="4240453"/>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80" name="Textplatzhalter 79"/>
          <p:cNvSpPr>
            <a:spLocks noGrp="1"/>
          </p:cNvSpPr>
          <p:nvPr>
            <p:ph type="body" sz="quarter" idx="45" hasCustomPrompt="1"/>
          </p:nvPr>
        </p:nvSpPr>
        <p:spPr>
          <a:xfrm>
            <a:off x="252897"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19" name="Textplatzhalter 66"/>
          <p:cNvSpPr>
            <a:spLocks noGrp="1"/>
          </p:cNvSpPr>
          <p:nvPr>
            <p:ph type="body" sz="quarter" idx="46" hasCustomPrompt="1"/>
          </p:nvPr>
        </p:nvSpPr>
        <p:spPr>
          <a:xfrm>
            <a:off x="5211358" y="1038400"/>
            <a:ext cx="3685814" cy="374400"/>
          </a:xfrm>
          <a:prstGeom prst="rect">
            <a:avLst/>
          </a:prstGeom>
          <a:solidFill>
            <a:srgbClr val="DCDDE0"/>
          </a:solidFill>
        </p:spPr>
        <p:txBody>
          <a:bodyPr wrap="square" lIns="216000" anchor="ctr">
            <a:noAutofit/>
          </a:bodyPr>
          <a:lstStyle>
            <a:lvl1pPr marL="0" indent="0">
              <a:buNone/>
              <a:defRPr sz="1600"/>
            </a:lvl1pPr>
          </a:lstStyle>
          <a:p>
            <a:pPr lvl="0"/>
            <a:r>
              <a:rPr lang="en-US" noProof="0" dirty="0"/>
              <a:t>Click to add agenda item</a:t>
            </a:r>
          </a:p>
        </p:txBody>
      </p:sp>
      <p:sp>
        <p:nvSpPr>
          <p:cNvPr id="20" name="Textplatzhalter 67"/>
          <p:cNvSpPr>
            <a:spLocks noGrp="1"/>
          </p:cNvSpPr>
          <p:nvPr>
            <p:ph type="body" sz="quarter" idx="47" hasCustomPrompt="1"/>
          </p:nvPr>
        </p:nvSpPr>
        <p:spPr>
          <a:xfrm>
            <a:off x="4764359" y="103840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1" name="Textplatzhalter 68"/>
          <p:cNvSpPr>
            <a:spLocks noGrp="1"/>
          </p:cNvSpPr>
          <p:nvPr>
            <p:ph type="body" sz="quarter" idx="48" hasCustomPrompt="1"/>
          </p:nvPr>
        </p:nvSpPr>
        <p:spPr>
          <a:xfrm>
            <a:off x="5211357" y="1572076"/>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2" name="Textplatzhalter 69"/>
          <p:cNvSpPr>
            <a:spLocks noGrp="1"/>
          </p:cNvSpPr>
          <p:nvPr>
            <p:ph type="body" sz="quarter" idx="49" hasCustomPrompt="1"/>
          </p:nvPr>
        </p:nvSpPr>
        <p:spPr>
          <a:xfrm>
            <a:off x="4764358" y="1572076"/>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3" name="Textplatzhalter 70"/>
          <p:cNvSpPr>
            <a:spLocks noGrp="1"/>
          </p:cNvSpPr>
          <p:nvPr>
            <p:ph type="body" sz="quarter" idx="50" hasCustomPrompt="1"/>
          </p:nvPr>
        </p:nvSpPr>
        <p:spPr>
          <a:xfrm>
            <a:off x="5211356" y="2105752"/>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4" name="Textplatzhalter 71"/>
          <p:cNvSpPr>
            <a:spLocks noGrp="1"/>
          </p:cNvSpPr>
          <p:nvPr>
            <p:ph type="body" sz="quarter" idx="51" hasCustomPrompt="1"/>
          </p:nvPr>
        </p:nvSpPr>
        <p:spPr>
          <a:xfrm>
            <a:off x="4764357" y="2105752"/>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5" name="Textplatzhalter 72"/>
          <p:cNvSpPr>
            <a:spLocks noGrp="1"/>
          </p:cNvSpPr>
          <p:nvPr>
            <p:ph type="body" sz="quarter" idx="52" hasCustomPrompt="1"/>
          </p:nvPr>
        </p:nvSpPr>
        <p:spPr>
          <a:xfrm>
            <a:off x="5211355" y="2639428"/>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6" name="Textplatzhalter 73"/>
          <p:cNvSpPr>
            <a:spLocks noGrp="1"/>
          </p:cNvSpPr>
          <p:nvPr>
            <p:ph type="body" sz="quarter" idx="53" hasCustomPrompt="1"/>
          </p:nvPr>
        </p:nvSpPr>
        <p:spPr>
          <a:xfrm>
            <a:off x="4764356" y="2639428"/>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7" name="Textplatzhalter 74"/>
          <p:cNvSpPr>
            <a:spLocks noGrp="1"/>
          </p:cNvSpPr>
          <p:nvPr>
            <p:ph type="body" sz="quarter" idx="54" hasCustomPrompt="1"/>
          </p:nvPr>
        </p:nvSpPr>
        <p:spPr>
          <a:xfrm>
            <a:off x="5211354" y="3173104"/>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28" name="Textplatzhalter 75"/>
          <p:cNvSpPr>
            <a:spLocks noGrp="1"/>
          </p:cNvSpPr>
          <p:nvPr>
            <p:ph type="body" sz="quarter" idx="55" hasCustomPrompt="1"/>
          </p:nvPr>
        </p:nvSpPr>
        <p:spPr>
          <a:xfrm>
            <a:off x="4764355" y="3173104"/>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9" name="Textplatzhalter 76"/>
          <p:cNvSpPr>
            <a:spLocks noGrp="1"/>
          </p:cNvSpPr>
          <p:nvPr>
            <p:ph type="body" sz="quarter" idx="56" hasCustomPrompt="1"/>
          </p:nvPr>
        </p:nvSpPr>
        <p:spPr>
          <a:xfrm>
            <a:off x="5211353" y="3706780"/>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30" name="Textplatzhalter 77"/>
          <p:cNvSpPr>
            <a:spLocks noGrp="1"/>
          </p:cNvSpPr>
          <p:nvPr>
            <p:ph type="body" sz="quarter" idx="57" hasCustomPrompt="1"/>
          </p:nvPr>
        </p:nvSpPr>
        <p:spPr>
          <a:xfrm>
            <a:off x="4764354" y="3706780"/>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31" name="Textplatzhalter 78"/>
          <p:cNvSpPr>
            <a:spLocks noGrp="1"/>
          </p:cNvSpPr>
          <p:nvPr>
            <p:ph type="body" sz="quarter" idx="58" hasCustomPrompt="1"/>
          </p:nvPr>
        </p:nvSpPr>
        <p:spPr>
          <a:xfrm>
            <a:off x="5204454" y="4240453"/>
            <a:ext cx="3685814" cy="374400"/>
          </a:xfrm>
          <a:prstGeom prst="rect">
            <a:avLst/>
          </a:prstGeom>
          <a:solidFill>
            <a:srgbClr val="DCDDE0"/>
          </a:solidFill>
        </p:spPr>
        <p:txBody>
          <a:bodyPr wrap="square" lIns="216000" anchor="ct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noProof="0" dirty="0"/>
              <a:t>Click to add agenda item</a:t>
            </a:r>
          </a:p>
        </p:txBody>
      </p:sp>
      <p:sp>
        <p:nvSpPr>
          <p:cNvPr id="32" name="Textplatzhalter 79"/>
          <p:cNvSpPr>
            <a:spLocks noGrp="1"/>
          </p:cNvSpPr>
          <p:nvPr>
            <p:ph type="body" sz="quarter" idx="59" hasCustomPrompt="1"/>
          </p:nvPr>
        </p:nvSpPr>
        <p:spPr>
          <a:xfrm>
            <a:off x="4757455" y="4240453"/>
            <a:ext cx="446993" cy="374400"/>
          </a:xfrm>
          <a:custGeom>
            <a:avLst/>
            <a:gdLst>
              <a:gd name="connsiteX0" fmla="*/ 0 w 446993"/>
              <a:gd name="connsiteY0" fmla="*/ 0 h 374400"/>
              <a:gd name="connsiteX1" fmla="*/ 446993 w 446993"/>
              <a:gd name="connsiteY1" fmla="*/ 0 h 374400"/>
              <a:gd name="connsiteX2" fmla="*/ 446993 w 446993"/>
              <a:gd name="connsiteY2" fmla="*/ 374400 h 374400"/>
              <a:gd name="connsiteX3" fmla="*/ 0 w 446993"/>
              <a:gd name="connsiteY3" fmla="*/ 374400 h 374400"/>
            </a:gdLst>
            <a:ahLst/>
            <a:cxnLst>
              <a:cxn ang="0">
                <a:pos x="connsiteX0" y="connsiteY0"/>
              </a:cxn>
              <a:cxn ang="0">
                <a:pos x="connsiteX1" y="connsiteY1"/>
              </a:cxn>
              <a:cxn ang="0">
                <a:pos x="connsiteX2" y="connsiteY2"/>
              </a:cxn>
              <a:cxn ang="0">
                <a:pos x="connsiteX3" y="connsiteY3"/>
              </a:cxn>
            </a:cxnLst>
            <a:rect l="l" t="t" r="r" b="b"/>
            <a:pathLst>
              <a:path w="446993" h="374400">
                <a:moveTo>
                  <a:pt x="0" y="0"/>
                </a:moveTo>
                <a:lnTo>
                  <a:pt x="446993" y="0"/>
                </a:lnTo>
                <a:lnTo>
                  <a:pt x="446993" y="374400"/>
                </a:lnTo>
                <a:lnTo>
                  <a:pt x="0" y="374400"/>
                </a:lnTo>
                <a:close/>
              </a:path>
            </a:pathLst>
          </a:custGeom>
          <a:solidFill>
            <a:schemeClr val="accent2"/>
          </a:solidFill>
          <a:ln>
            <a:noFill/>
          </a:ln>
        </p:spPr>
        <p:txBody>
          <a:bodyPr wrap="square" lIns="36000" rIns="36000" anchor="ctr">
            <a:noAutofit/>
          </a:bodyPr>
          <a:lstStyle>
            <a:lvl1pPr marL="0" indent="0" algn="ctr">
              <a:buNone/>
              <a:defRPr sz="1600">
                <a:solidFill>
                  <a:schemeClr val="bg1"/>
                </a:solidFill>
              </a:defRPr>
            </a:lvl1pPr>
          </a:lstStyle>
          <a:p>
            <a:pPr lvl="0"/>
            <a:r>
              <a:rPr lang="en-US" noProof="0" dirty="0"/>
              <a:t>Nr.</a:t>
            </a:r>
          </a:p>
        </p:txBody>
      </p:sp>
      <p:sp>
        <p:nvSpPr>
          <p:cNvPr id="2" name="Datumsplatzhalter 1"/>
          <p:cNvSpPr>
            <a:spLocks noGrp="1"/>
          </p:cNvSpPr>
          <p:nvPr>
            <p:ph type="dt" sz="half" idx="60"/>
          </p:nvPr>
        </p:nvSpPr>
        <p:spPr/>
        <p:txBody>
          <a:bodyPr/>
          <a:lstStyle/>
          <a:p>
            <a:r>
              <a:rPr lang="de-DE" noProof="0"/>
              <a:t>© 2021</a:t>
            </a:r>
            <a:endParaRPr lang="en-US" noProof="0" dirty="0"/>
          </a:p>
        </p:txBody>
      </p:sp>
    </p:spTree>
    <p:extLst>
      <p:ext uri="{BB962C8B-B14F-4D97-AF65-F5344CB8AC3E}">
        <p14:creationId xmlns:p14="http://schemas.microsoft.com/office/powerpoint/2010/main" val="84447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Slide (single-column)">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10" name="Textplatzhalter 9"/>
          <p:cNvSpPr>
            <a:spLocks noGrp="1"/>
          </p:cNvSpPr>
          <p:nvPr>
            <p:ph type="body" sz="quarter" idx="16" hasCustomPrompt="1"/>
          </p:nvPr>
        </p:nvSpPr>
        <p:spPr>
          <a:xfrm>
            <a:off x="252000" y="914400"/>
            <a:ext cx="8640000" cy="3816000"/>
          </a:xfrm>
        </p:spPr>
        <p:txBody>
          <a:bodyPr/>
          <a:lstStyle>
            <a:lvl1pPr marL="171450" indent="-171450">
              <a:buClr>
                <a:srgbClr val="ACADB5"/>
              </a:buClr>
              <a:buFont typeface="Wingdings" panose="05000000000000000000" pitchFamily="2" charset="2"/>
              <a:buChar char="§"/>
              <a:defRPr>
                <a:solidFill>
                  <a:schemeClr val="tx1"/>
                </a:solidFill>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17"/>
          </p:nvPr>
        </p:nvSpPr>
        <p:spPr/>
        <p:txBody>
          <a:bodyPr/>
          <a:lstStyle/>
          <a:p>
            <a:r>
              <a:rPr lang="de-DE" noProof="0"/>
              <a:t>© 2021</a:t>
            </a:r>
            <a:endParaRPr lang="en-US" noProof="0" dirty="0"/>
          </a:p>
        </p:txBody>
      </p:sp>
    </p:spTree>
    <p:extLst>
      <p:ext uri="{BB962C8B-B14F-4D97-AF65-F5344CB8AC3E}">
        <p14:creationId xmlns:p14="http://schemas.microsoft.com/office/powerpoint/2010/main" val="350479546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double-columne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5" name="Titel 4"/>
          <p:cNvSpPr>
            <a:spLocks noGrp="1"/>
          </p:cNvSpPr>
          <p:nvPr>
            <p:ph type="title" hasCustomPrompt="1"/>
          </p:nvPr>
        </p:nvSpPr>
        <p:spPr/>
        <p:txBody>
          <a:bodyPr/>
          <a:lstStyle>
            <a:lvl1pPr>
              <a:defRPr/>
            </a:lvl1pPr>
          </a:lstStyle>
          <a:p>
            <a:r>
              <a:rPr lang="en-US" noProof="0" dirty="0"/>
              <a:t>Click to add title</a:t>
            </a:r>
          </a:p>
        </p:txBody>
      </p:sp>
      <p:sp>
        <p:nvSpPr>
          <p:cNvPr id="7" name="Textplatzhalter 6"/>
          <p:cNvSpPr>
            <a:spLocks noGrp="1"/>
          </p:cNvSpPr>
          <p:nvPr>
            <p:ph type="body" sz="quarter" idx="16" hasCustomPrompt="1"/>
          </p:nvPr>
        </p:nvSpPr>
        <p:spPr>
          <a:xfrm>
            <a:off x="250825" y="914400"/>
            <a:ext cx="4141788" cy="3816350"/>
          </a:xfrm>
          <a:prstGeom prst="rect">
            <a:avLst/>
          </a:prstGeo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8" name="Textplatzhalter 6"/>
          <p:cNvSpPr>
            <a:spLocks noGrp="1"/>
          </p:cNvSpPr>
          <p:nvPr>
            <p:ph type="body" sz="quarter" idx="17" hasCustomPrompt="1"/>
          </p:nvPr>
        </p:nvSpPr>
        <p:spPr>
          <a:xfrm>
            <a:off x="4751388" y="914400"/>
            <a:ext cx="4141788" cy="3816350"/>
          </a:xfrm>
          <a:prstGeom prst="rect">
            <a:avLst/>
          </a:prstGeo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18"/>
          </p:nvPr>
        </p:nvSpPr>
        <p:spPr/>
        <p:txBody>
          <a:bodyPr/>
          <a:lstStyle/>
          <a:p>
            <a:r>
              <a:rPr lang="de-DE" noProof="0"/>
              <a:t>© 2021</a:t>
            </a:r>
            <a:endParaRPr lang="en-US" noProof="0" dirty="0"/>
          </a:p>
        </p:txBody>
      </p:sp>
    </p:spTree>
    <p:extLst>
      <p:ext uri="{BB962C8B-B14F-4D97-AF65-F5344CB8AC3E}">
        <p14:creationId xmlns:p14="http://schemas.microsoft.com/office/powerpoint/2010/main" val="247743202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single-column) Sub headline">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p:txBody>
          <a:bodyPr/>
          <a:lstStyle/>
          <a:p>
            <a:r>
              <a:rPr lang="en-US" noProof="0"/>
              <a:t>Editable name of event</a:t>
            </a:r>
            <a:endParaRPr lang="en-US" noProof="0" dirty="0"/>
          </a:p>
        </p:txBody>
      </p:sp>
      <p:sp>
        <p:nvSpPr>
          <p:cNvPr id="6" name="Textplatzhalter 5"/>
          <p:cNvSpPr>
            <a:spLocks noGrp="1"/>
          </p:cNvSpPr>
          <p:nvPr>
            <p:ph type="body" sz="quarter" idx="16" hasCustomPrompt="1"/>
          </p:nvPr>
        </p:nvSpPr>
        <p:spPr>
          <a:xfrm>
            <a:off x="250825" y="921703"/>
            <a:ext cx="8642350" cy="396875"/>
          </a:xfrm>
          <a:prstGeom prst="rect">
            <a:avLst/>
          </a:prstGeom>
        </p:spPr>
        <p:txBody>
          <a:bodyPr anchor="ctr"/>
          <a:lstStyle>
            <a:lvl1pPr marL="0" indent="0">
              <a:buNone/>
              <a:defRPr sz="1800" b="1" baseline="0"/>
            </a:lvl1pPr>
          </a:lstStyle>
          <a:p>
            <a:pPr lvl="0"/>
            <a:r>
              <a:rPr lang="en-US" noProof="0" dirty="0"/>
              <a:t>Click to add sub headline</a:t>
            </a:r>
          </a:p>
        </p:txBody>
      </p:sp>
      <p:sp>
        <p:nvSpPr>
          <p:cNvPr id="7" name="Titel 6"/>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17" hasCustomPrompt="1"/>
          </p:nvPr>
        </p:nvSpPr>
        <p:spPr>
          <a:xfrm>
            <a:off x="250824" y="1432800"/>
            <a:ext cx="8640000" cy="3301200"/>
          </a:xfrm>
          <a:prstGeom prst="rect">
            <a:avLst/>
          </a:prstGeo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18"/>
          </p:nvPr>
        </p:nvSpPr>
        <p:spPr/>
        <p:txBody>
          <a:bodyPr/>
          <a:lstStyle/>
          <a:p>
            <a:r>
              <a:rPr lang="de-DE" noProof="0"/>
              <a:t>© 2021</a:t>
            </a:r>
            <a:endParaRPr lang="en-US" noProof="0" dirty="0"/>
          </a:p>
        </p:txBody>
      </p:sp>
    </p:spTree>
    <p:extLst>
      <p:ext uri="{BB962C8B-B14F-4D97-AF65-F5344CB8AC3E}">
        <p14:creationId xmlns:p14="http://schemas.microsoft.com/office/powerpoint/2010/main" val="96656045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Rectangular">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4761865" y="915988"/>
            <a:ext cx="4130506" cy="3450653"/>
          </a:xfrm>
          <a:prstGeom prst="rect">
            <a:avLst/>
          </a:prstGeom>
        </p:spPr>
        <p:txBody>
          <a:bodyPr wrap="square">
            <a:noAutofit/>
          </a:bodyPr>
          <a:lstStyle>
            <a:lvl1pPr marL="0" indent="0">
              <a:buNone/>
              <a:defRPr baseline="0"/>
            </a:lvl1pPr>
          </a:lstStyle>
          <a:p>
            <a:r>
              <a:rPr lang="en-US" noProof="0" dirty="0"/>
              <a:t>		</a:t>
            </a:r>
          </a:p>
          <a:p>
            <a:r>
              <a:rPr lang="en-US" noProof="0" dirty="0"/>
              <a:t>			</a:t>
            </a:r>
          </a:p>
          <a:p>
            <a:r>
              <a:rPr lang="en-US" noProof="0" dirty="0"/>
              <a:t>	Click to add picture </a:t>
            </a:r>
          </a:p>
        </p:txBody>
      </p:sp>
      <p:sp>
        <p:nvSpPr>
          <p:cNvPr id="2" name="Fußzeilenplatzhalter 1"/>
          <p:cNvSpPr>
            <a:spLocks noGrp="1"/>
          </p:cNvSpPr>
          <p:nvPr>
            <p:ph type="ftr" sz="quarter" idx="19"/>
          </p:nvPr>
        </p:nvSpPr>
        <p:spPr/>
        <p:txBody>
          <a:bodyPr/>
          <a:lstStyle/>
          <a:p>
            <a:r>
              <a:rPr lang="en-US" noProof="0"/>
              <a:t>Editable name of event</a:t>
            </a:r>
            <a:endParaRPr lang="en-US" noProof="0" dirty="0"/>
          </a:p>
        </p:txBody>
      </p:sp>
      <p:sp>
        <p:nvSpPr>
          <p:cNvPr id="5" name="Textplatzhalter 4"/>
          <p:cNvSpPr>
            <a:spLocks noGrp="1"/>
          </p:cNvSpPr>
          <p:nvPr>
            <p:ph type="body" sz="quarter" idx="20" hasCustomPrompt="1"/>
          </p:nvPr>
        </p:nvSpPr>
        <p:spPr>
          <a:xfrm>
            <a:off x="4761865" y="4381482"/>
            <a:ext cx="4130505"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8" name="Textplatzhalter 6"/>
          <p:cNvSpPr>
            <a:spLocks noGrp="1"/>
          </p:cNvSpPr>
          <p:nvPr>
            <p:ph type="body" sz="quarter" idx="21" hasCustomPrompt="1"/>
          </p:nvPr>
        </p:nvSpPr>
        <p:spPr>
          <a:xfrm>
            <a:off x="250825" y="914400"/>
            <a:ext cx="4141788" cy="3816350"/>
          </a:xfrm>
          <a:prstGeom prst="rect">
            <a:avLst/>
          </a:prstGeo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a:t>© 2021</a:t>
            </a:r>
            <a:endParaRPr lang="en-US" noProof="0" dirty="0"/>
          </a:p>
        </p:txBody>
      </p:sp>
    </p:spTree>
    <p:extLst>
      <p:ext uri="{BB962C8B-B14F-4D97-AF65-F5344CB8AC3E}">
        <p14:creationId xmlns:p14="http://schemas.microsoft.com/office/powerpoint/2010/main" val="37750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Rectangular + Text">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2000" y="915988"/>
            <a:ext cx="4130506" cy="3450653"/>
          </a:xfrm>
          <a:prstGeom prst="rect">
            <a:avLst/>
          </a:prstGeom>
        </p:spPr>
        <p:txBody>
          <a:bodyPr wrap="square">
            <a:noAutofit/>
          </a:bodyPr>
          <a:lstStyle>
            <a:lvl1pPr marL="0" indent="0">
              <a:buNone/>
              <a:defRPr baseline="0"/>
            </a:lvl1pPr>
          </a:lstStyle>
          <a:p>
            <a:r>
              <a:rPr lang="en-US" noProof="0" dirty="0"/>
              <a:t>		</a:t>
            </a:r>
          </a:p>
          <a:p>
            <a:r>
              <a:rPr lang="en-US" noProof="0" dirty="0"/>
              <a:t>			</a:t>
            </a:r>
          </a:p>
          <a:p>
            <a:r>
              <a:rPr lang="en-US" noProof="0" dirty="0"/>
              <a:t>	    Click to add picture</a:t>
            </a:r>
          </a:p>
        </p:txBody>
      </p:sp>
      <p:sp>
        <p:nvSpPr>
          <p:cNvPr id="2" name="Fußzeilenplatzhalter 1"/>
          <p:cNvSpPr>
            <a:spLocks noGrp="1"/>
          </p:cNvSpPr>
          <p:nvPr>
            <p:ph type="ftr" sz="quarter" idx="19"/>
          </p:nvPr>
        </p:nvSpPr>
        <p:spPr/>
        <p:txBody>
          <a:bodyPr/>
          <a:lstStyle/>
          <a:p>
            <a:r>
              <a:rPr lang="en-US" noProof="0"/>
              <a:t>Editable name of event</a:t>
            </a:r>
            <a:endParaRPr lang="en-US" noProof="0" dirty="0"/>
          </a:p>
        </p:txBody>
      </p:sp>
      <p:sp>
        <p:nvSpPr>
          <p:cNvPr id="5" name="Textplatzhalter 4"/>
          <p:cNvSpPr>
            <a:spLocks noGrp="1"/>
          </p:cNvSpPr>
          <p:nvPr>
            <p:ph type="body" sz="quarter" idx="20" hasCustomPrompt="1"/>
          </p:nvPr>
        </p:nvSpPr>
        <p:spPr>
          <a:xfrm>
            <a:off x="252000" y="4381482"/>
            <a:ext cx="4130505" cy="341312"/>
          </a:xfrm>
          <a:prstGeom prst="rect">
            <a:avLst/>
          </a:prstGeom>
        </p:spPr>
        <p:txBody>
          <a:bodyPr anchor="ctr"/>
          <a:lstStyle>
            <a:lvl1pPr marL="0" indent="0" algn="ctr">
              <a:buNone/>
              <a:defRPr sz="1800" baseline="0"/>
            </a:lvl1pPr>
          </a:lstStyle>
          <a:p>
            <a:pPr lvl="0"/>
            <a:r>
              <a:rPr lang="en-US" noProof="0" dirty="0"/>
              <a:t>Click to add picture title</a:t>
            </a:r>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8" name="Textplatzhalter 6"/>
          <p:cNvSpPr>
            <a:spLocks noGrp="1"/>
          </p:cNvSpPr>
          <p:nvPr>
            <p:ph type="body" sz="quarter" idx="21" hasCustomPrompt="1"/>
          </p:nvPr>
        </p:nvSpPr>
        <p:spPr>
          <a:xfrm>
            <a:off x="4762800" y="914400"/>
            <a:ext cx="4141788" cy="3816350"/>
          </a:xfrm>
          <a:prstGeom prst="rect">
            <a:avLst/>
          </a:prstGeo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3" name="Datumsplatzhalter 2"/>
          <p:cNvSpPr>
            <a:spLocks noGrp="1"/>
          </p:cNvSpPr>
          <p:nvPr>
            <p:ph type="dt" sz="half" idx="22"/>
          </p:nvPr>
        </p:nvSpPr>
        <p:spPr/>
        <p:txBody>
          <a:bodyPr/>
          <a:lstStyle/>
          <a:p>
            <a:r>
              <a:rPr lang="de-DE" noProof="0"/>
              <a:t>© 2021</a:t>
            </a:r>
            <a:endParaRPr lang="en-US" noProof="0" dirty="0"/>
          </a:p>
        </p:txBody>
      </p:sp>
    </p:spTree>
    <p:extLst>
      <p:ext uri="{BB962C8B-B14F-4D97-AF65-F5344CB8AC3E}">
        <p14:creationId xmlns:p14="http://schemas.microsoft.com/office/powerpoint/2010/main" val="190139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icture Long">
    <p:spTree>
      <p:nvGrpSpPr>
        <p:cNvPr id="1" name=""/>
        <p:cNvGrpSpPr/>
        <p:nvPr/>
      </p:nvGrpSpPr>
      <p:grpSpPr>
        <a:xfrm>
          <a:off x="0" y="0"/>
          <a:ext cx="0" cy="0"/>
          <a:chOff x="0" y="0"/>
          <a:chExt cx="0" cy="0"/>
        </a:xfrm>
      </p:grpSpPr>
      <p:sp>
        <p:nvSpPr>
          <p:cNvPr id="21" name="Bildplatzhalter 20"/>
          <p:cNvSpPr>
            <a:spLocks noGrp="1" noChangeAspect="1"/>
          </p:cNvSpPr>
          <p:nvPr>
            <p:ph type="pic" sz="quarter" idx="16" hasCustomPrompt="1"/>
          </p:nvPr>
        </p:nvSpPr>
        <p:spPr>
          <a:xfrm>
            <a:off x="251407" y="915989"/>
            <a:ext cx="8641537" cy="2642552"/>
          </a:xfrm>
          <a:prstGeom prst="rect">
            <a:avLst/>
          </a:prstGeom>
        </p:spPr>
        <p:txBody>
          <a:bodyPr wrap="square">
            <a:noAutofit/>
          </a:bodyPr>
          <a:lstStyle>
            <a:lvl1pPr marL="0" indent="0" algn="ctr">
              <a:buNone/>
              <a:defRPr baseline="0"/>
            </a:lvl1pPr>
          </a:lstStyle>
          <a:p>
            <a:r>
              <a:rPr lang="en-US" noProof="0" dirty="0"/>
              <a:t>		</a:t>
            </a:r>
          </a:p>
          <a:p>
            <a:r>
              <a:rPr lang="en-US" noProof="0" dirty="0"/>
              <a:t>			</a:t>
            </a:r>
          </a:p>
          <a:p>
            <a:r>
              <a:rPr lang="en-US" noProof="0" dirty="0"/>
              <a:t>Click to add picture</a:t>
            </a:r>
          </a:p>
        </p:txBody>
      </p:sp>
      <p:sp>
        <p:nvSpPr>
          <p:cNvPr id="2" name="Fußzeilenplatzhalter 1"/>
          <p:cNvSpPr>
            <a:spLocks noGrp="1"/>
          </p:cNvSpPr>
          <p:nvPr>
            <p:ph type="ftr" sz="quarter" idx="19"/>
          </p:nvPr>
        </p:nvSpPr>
        <p:spPr/>
        <p:txBody>
          <a:bodyPr/>
          <a:lstStyle/>
          <a:p>
            <a:r>
              <a:rPr lang="en-US" noProof="0"/>
              <a:t>Editable name of event</a:t>
            </a:r>
            <a:endParaRPr lang="en-US" noProof="0" dirty="0"/>
          </a:p>
        </p:txBody>
      </p:sp>
      <p:sp>
        <p:nvSpPr>
          <p:cNvPr id="4" name="Titel 3"/>
          <p:cNvSpPr>
            <a:spLocks noGrp="1"/>
          </p:cNvSpPr>
          <p:nvPr>
            <p:ph type="title" hasCustomPrompt="1"/>
          </p:nvPr>
        </p:nvSpPr>
        <p:spPr/>
        <p:txBody>
          <a:bodyPr/>
          <a:lstStyle>
            <a:lvl1pPr>
              <a:defRPr/>
            </a:lvl1pPr>
          </a:lstStyle>
          <a:p>
            <a:r>
              <a:rPr lang="en-US" noProof="0" dirty="0"/>
              <a:t>Click to add title</a:t>
            </a:r>
          </a:p>
        </p:txBody>
      </p:sp>
      <p:sp>
        <p:nvSpPr>
          <p:cNvPr id="5" name="Textplatzhalter 4"/>
          <p:cNvSpPr>
            <a:spLocks noGrp="1"/>
          </p:cNvSpPr>
          <p:nvPr>
            <p:ph type="body" sz="quarter" idx="20" hasCustomPrompt="1"/>
          </p:nvPr>
        </p:nvSpPr>
        <p:spPr>
          <a:xfrm>
            <a:off x="252000" y="3618000"/>
            <a:ext cx="8640000" cy="1112400"/>
          </a:xfrm>
        </p:spPr>
        <p:txBody>
          <a:bodyPr/>
          <a:lstStyle>
            <a:lvl1pPr marL="171450" indent="-171450">
              <a:buClr>
                <a:srgbClr val="ACADB5"/>
              </a:buClr>
              <a:buFont typeface="Wingdings" panose="05000000000000000000" pitchFamily="2" charset="2"/>
              <a:buChar char="§"/>
              <a:defRPr/>
            </a:lvl1pPr>
            <a:lvl2pPr marL="360000" indent="-171450">
              <a:buClr>
                <a:srgbClr val="ACADB5"/>
              </a:buClr>
              <a:buFont typeface="Wingdings" panose="05000000000000000000" pitchFamily="2" charset="2"/>
              <a:buChar char="§"/>
              <a:defRPr/>
            </a:lvl2pPr>
            <a:lvl3pPr marL="540000" indent="-171450">
              <a:buClr>
                <a:srgbClr val="ACADB5"/>
              </a:buClr>
              <a:buFont typeface="Wingdings" panose="05000000000000000000" pitchFamily="2" charset="2"/>
              <a:buChar char="§"/>
              <a:defRPr/>
            </a:lvl3pPr>
          </a:lstStyle>
          <a:p>
            <a:pPr lvl="0"/>
            <a:r>
              <a:rPr lang="en-US" noProof="0" dirty="0"/>
              <a:t>Click to edit Master text styles</a:t>
            </a:r>
          </a:p>
          <a:p>
            <a:pPr lvl="1"/>
            <a:r>
              <a:rPr lang="en-US" noProof="0" dirty="0"/>
              <a:t>Second level</a:t>
            </a:r>
          </a:p>
          <a:p>
            <a:pPr lvl="2"/>
            <a:r>
              <a:rPr lang="en-US" noProof="0" dirty="0"/>
              <a:t>Third level</a:t>
            </a:r>
          </a:p>
        </p:txBody>
      </p:sp>
      <p:sp>
        <p:nvSpPr>
          <p:cNvPr id="3" name="Datumsplatzhalter 2"/>
          <p:cNvSpPr>
            <a:spLocks noGrp="1"/>
          </p:cNvSpPr>
          <p:nvPr>
            <p:ph type="dt" sz="half" idx="21"/>
          </p:nvPr>
        </p:nvSpPr>
        <p:spPr/>
        <p:txBody>
          <a:bodyPr/>
          <a:lstStyle/>
          <a:p>
            <a:r>
              <a:rPr lang="de-DE" noProof="0"/>
              <a:t>© 2021</a:t>
            </a:r>
            <a:endParaRPr lang="en-US" noProof="0" dirty="0"/>
          </a:p>
        </p:txBody>
      </p:sp>
    </p:spTree>
    <p:extLst>
      <p:ext uri="{BB962C8B-B14F-4D97-AF65-F5344CB8AC3E}">
        <p14:creationId xmlns:p14="http://schemas.microsoft.com/office/powerpoint/2010/main" val="88364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Abgerundetes Rechteck 1"/>
          <p:cNvSpPr/>
          <p:nvPr userDrawn="1"/>
        </p:nvSpPr>
        <p:spPr>
          <a:xfrm>
            <a:off x="0" y="4818324"/>
            <a:ext cx="8078577" cy="262800"/>
          </a:xfrm>
          <a:prstGeom prst="rect">
            <a:avLst/>
          </a:prstGeom>
          <a:solidFill>
            <a:srgbClr val="DCDDE0"/>
          </a:solidFill>
          <a:ln>
            <a:solidFill>
              <a:srgbClr val="DCDDE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sz="1264" noProof="0" dirty="0"/>
          </a:p>
        </p:txBody>
      </p:sp>
      <p:sp>
        <p:nvSpPr>
          <p:cNvPr id="28" name="Rechteck 27"/>
          <p:cNvSpPr/>
          <p:nvPr userDrawn="1"/>
        </p:nvSpPr>
        <p:spPr>
          <a:xfrm rot="10800000">
            <a:off x="8208355" y="4815321"/>
            <a:ext cx="935645" cy="262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US" sz="1264" noProof="0" dirty="0"/>
          </a:p>
        </p:txBody>
      </p:sp>
      <p:graphicFrame>
        <p:nvGraphicFramePr>
          <p:cNvPr id="10" name="Objekt 9" hidden="1"/>
          <p:cNvGraphicFramePr>
            <a:graphicFrameLocks noChangeAspect="1"/>
          </p:cNvGraphicFramePr>
          <p:nvPr userDrawn="1">
            <p:custDataLst>
              <p:tags r:id="rId20"/>
            </p:custDataLst>
            <p:extLst>
              <p:ext uri="{D42A27DB-BD31-4B8C-83A1-F6EECF244321}">
                <p14:modId xmlns:p14="http://schemas.microsoft.com/office/powerpoint/2010/main" val="1564132686"/>
              </p:ext>
            </p:extLst>
          </p:nvPr>
        </p:nvGraphicFramePr>
        <p:xfrm>
          <a:off x="1591" y="1442"/>
          <a:ext cx="1587" cy="1428"/>
        </p:xfrm>
        <a:graphic>
          <a:graphicData uri="http://schemas.openxmlformats.org/presentationml/2006/ole">
            <mc:AlternateContent xmlns:mc="http://schemas.openxmlformats.org/markup-compatibility/2006">
              <mc:Choice xmlns:v="urn:schemas-microsoft-com:vml" Requires="v">
                <p:oleObj name="think-cell Folie" r:id="rId21" imgW="540" imgH="541" progId="TCLayout.ActiveDocument.1">
                  <p:embed/>
                </p:oleObj>
              </mc:Choice>
              <mc:Fallback>
                <p:oleObj name="think-cell Folie" r:id="rId21" imgW="540" imgH="541" progId="TCLayout.ActiveDocument.1">
                  <p:embed/>
                  <p:pic>
                    <p:nvPicPr>
                      <p:cNvPr id="10" name="Objekt 9" hidden="1"/>
                      <p:cNvPicPr/>
                      <p:nvPr/>
                    </p:nvPicPr>
                    <p:blipFill>
                      <a:blip r:embed="rId22"/>
                      <a:stretch>
                        <a:fillRect/>
                      </a:stretch>
                    </p:blipFill>
                    <p:spPr>
                      <a:xfrm>
                        <a:off x="1591" y="1442"/>
                        <a:ext cx="1587" cy="1428"/>
                      </a:xfrm>
                      <a:prstGeom prst="rect">
                        <a:avLst/>
                      </a:prstGeom>
                    </p:spPr>
                  </p:pic>
                </p:oleObj>
              </mc:Fallback>
            </mc:AlternateContent>
          </a:graphicData>
        </a:graphic>
      </p:graphicFrame>
      <p:sp>
        <p:nvSpPr>
          <p:cNvPr id="5" name="Footer Placeholder 4"/>
          <p:cNvSpPr>
            <a:spLocks noGrp="1"/>
          </p:cNvSpPr>
          <p:nvPr userDrawn="1">
            <p:ph type="ftr" sz="quarter" idx="3"/>
          </p:nvPr>
        </p:nvSpPr>
        <p:spPr>
          <a:xfrm>
            <a:off x="250833" y="4818324"/>
            <a:ext cx="2873367" cy="262800"/>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r>
              <a:rPr lang="en-US" noProof="0" dirty="0"/>
              <a:t>Editable name of event</a:t>
            </a:r>
          </a:p>
        </p:txBody>
      </p:sp>
      <p:sp>
        <p:nvSpPr>
          <p:cNvPr id="14" name="Foliennummernplatzhalter 1"/>
          <p:cNvSpPr txBox="1">
            <a:spLocks/>
          </p:cNvSpPr>
          <p:nvPr userDrawn="1"/>
        </p:nvSpPr>
        <p:spPr>
          <a:xfrm>
            <a:off x="8408119" y="4818324"/>
            <a:ext cx="536121" cy="262800"/>
          </a:xfrm>
          <a:prstGeom prst="rect">
            <a:avLst/>
          </a:prstGeom>
        </p:spPr>
        <p:txBody>
          <a:bodyPr vert="horz" lIns="91440" tIns="45720" rIns="91440" bIns="45720" rtlCol="0" anchor="ctr">
            <a:noAutofit/>
          </a:bodyPr>
          <a:lstStyle>
            <a:defPPr>
              <a:defRPr lang="de-DE"/>
            </a:defPPr>
            <a:lvl1pPr marL="0" algn="r" defTabSz="713232" rtl="0" eaLnBrk="1" latinLnBrk="0" hangingPunct="1">
              <a:defRPr sz="1200" kern="1200">
                <a:solidFill>
                  <a:schemeClr val="bg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0B876DB-ED65-473E-9C95-7A5D374C8C64}" type="slidenum">
              <a:rPr lang="en-US" noProof="0" smtClean="0"/>
              <a:pPr/>
              <a:t>‹#›</a:t>
            </a:fld>
            <a:endParaRPr lang="en-US" noProof="0" dirty="0"/>
          </a:p>
        </p:txBody>
      </p:sp>
      <p:sp>
        <p:nvSpPr>
          <p:cNvPr id="4" name="Textfeld 3"/>
          <p:cNvSpPr txBox="1"/>
          <p:nvPr userDrawn="1"/>
        </p:nvSpPr>
        <p:spPr>
          <a:xfrm>
            <a:off x="5886028" y="4818324"/>
            <a:ext cx="2062772" cy="262800"/>
          </a:xfrm>
          <a:prstGeom prst="rect">
            <a:avLst/>
          </a:prstGeom>
          <a:noFill/>
        </p:spPr>
        <p:txBody>
          <a:bodyPr wrap="square" rtlCol="0" anchor="ctr">
            <a:noAutofit/>
          </a:bodyPr>
          <a:lstStyle/>
          <a:p>
            <a:r>
              <a:rPr lang="en-US" sz="900" kern="1200" noProof="0" dirty="0">
                <a:solidFill>
                  <a:schemeClr val="tx1">
                    <a:tint val="75000"/>
                  </a:schemeClr>
                </a:solidFill>
                <a:latin typeface="+mn-lt"/>
                <a:ea typeface="+mn-ea"/>
                <a:cs typeface="+mn-cs"/>
              </a:rPr>
              <a:t>PROFIBUS &amp; PROFINET International (PI) </a:t>
            </a:r>
          </a:p>
        </p:txBody>
      </p:sp>
      <p:sp>
        <p:nvSpPr>
          <p:cNvPr id="7" name="Titelplatzhalter 6"/>
          <p:cNvSpPr>
            <a:spLocks noGrp="1"/>
          </p:cNvSpPr>
          <p:nvPr userDrawn="1">
            <p:ph type="title"/>
          </p:nvPr>
        </p:nvSpPr>
        <p:spPr>
          <a:xfrm>
            <a:off x="1828800" y="97200"/>
            <a:ext cx="7063200" cy="620614"/>
          </a:xfrm>
          <a:prstGeom prst="rect">
            <a:avLst/>
          </a:prstGeom>
        </p:spPr>
        <p:txBody>
          <a:bodyPr vert="horz" lIns="91440" tIns="45720" rIns="91440" bIns="45720" rtlCol="0" anchor="ctr">
            <a:noAutofit/>
          </a:bodyPr>
          <a:lstStyle/>
          <a:p>
            <a:endParaRPr lang="en-US" noProof="0" dirty="0"/>
          </a:p>
        </p:txBody>
      </p:sp>
      <p:sp>
        <p:nvSpPr>
          <p:cNvPr id="12" name="Textplatzhalter 11"/>
          <p:cNvSpPr>
            <a:spLocks noGrp="1"/>
          </p:cNvSpPr>
          <p:nvPr userDrawn="1">
            <p:ph type="body" idx="1"/>
          </p:nvPr>
        </p:nvSpPr>
        <p:spPr>
          <a:xfrm>
            <a:off x="252000" y="914400"/>
            <a:ext cx="8640000" cy="3816000"/>
          </a:xfrm>
          <a:prstGeom prst="rect">
            <a:avLst/>
          </a:prstGeom>
        </p:spPr>
        <p:txBody>
          <a:bodyPr vert="horz" lIns="91440" tIns="45720" rIns="91440" bIns="4572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3" name="Datumsplatzhalter 2"/>
          <p:cNvSpPr>
            <a:spLocks noGrp="1"/>
          </p:cNvSpPr>
          <p:nvPr userDrawn="1">
            <p:ph type="dt" sz="half" idx="2"/>
          </p:nvPr>
        </p:nvSpPr>
        <p:spPr>
          <a:xfrm>
            <a:off x="5326221" y="4818324"/>
            <a:ext cx="401238" cy="262800"/>
          </a:xfrm>
          <a:prstGeom prst="rect">
            <a:avLst/>
          </a:prstGeom>
        </p:spPr>
        <p:txBody>
          <a:bodyPr vert="horz" lIns="0" tIns="0" rIns="0" bIns="0" rtlCol="0" anchor="ctr">
            <a:noAutofit/>
          </a:bodyPr>
          <a:lstStyle>
            <a:lvl1pPr algn="l">
              <a:defRPr sz="900">
                <a:solidFill>
                  <a:schemeClr val="tx1">
                    <a:tint val="75000"/>
                  </a:schemeClr>
                </a:solidFill>
              </a:defRPr>
            </a:lvl1pPr>
          </a:lstStyle>
          <a:p>
            <a:r>
              <a:rPr lang="de-DE" dirty="0"/>
              <a:t>© 2021</a:t>
            </a:r>
            <a:endParaRPr lang="en-US" noProof="0" dirty="0"/>
          </a:p>
        </p:txBody>
      </p:sp>
      <p:sp>
        <p:nvSpPr>
          <p:cNvPr id="30" name="Rechteck 29"/>
          <p:cNvSpPr/>
          <p:nvPr userDrawn="1"/>
        </p:nvSpPr>
        <p:spPr>
          <a:xfrm>
            <a:off x="250174" y="788873"/>
            <a:ext cx="8641826"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2800" indent="-172800" algn="l">
              <a:spcBef>
                <a:spcPts val="300"/>
              </a:spcBef>
              <a:spcAft>
                <a:spcPts val="300"/>
              </a:spcAft>
              <a:buFontTx/>
              <a:buBlip>
                <a:blip r:embed="rId23"/>
              </a:buBlip>
            </a:pPr>
            <a:endParaRPr lang="en-US" sz="1800" noProof="0" dirty="0"/>
          </a:p>
        </p:txBody>
      </p:sp>
      <p:pic>
        <p:nvPicPr>
          <p:cNvPr id="16" name="Grafik 15">
            <a:extLst>
              <a:ext uri="{FF2B5EF4-FFF2-40B4-BE49-F238E27FC236}">
                <a16:creationId xmlns:a16="http://schemas.microsoft.com/office/drawing/2014/main" id="{025667BB-43A7-4B4F-876B-3089CAB75FBA}"/>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50833" y="147144"/>
            <a:ext cx="1219263" cy="520727"/>
          </a:xfrm>
          <a:prstGeom prst="rect">
            <a:avLst/>
          </a:prstGeom>
        </p:spPr>
      </p:pic>
    </p:spTree>
    <p:extLst>
      <p:ext uri="{BB962C8B-B14F-4D97-AF65-F5344CB8AC3E}">
        <p14:creationId xmlns:p14="http://schemas.microsoft.com/office/powerpoint/2010/main" val="3630363553"/>
      </p:ext>
    </p:extLst>
  </p:cSld>
  <p:clrMap bg1="lt1" tx1="dk1" bg2="lt2" tx2="dk2" accent1="accent1" accent2="accent2" accent3="accent3" accent4="accent4" accent5="accent5" accent6="accent6" hlink="hlink" folHlink="folHlink"/>
  <p:sldLayoutIdLst>
    <p:sldLayoutId id="2147483706" r:id="rId1"/>
    <p:sldLayoutId id="2147483702" r:id="rId2"/>
    <p:sldLayoutId id="2147483721" r:id="rId3"/>
    <p:sldLayoutId id="2147483688" r:id="rId4"/>
    <p:sldLayoutId id="2147483713" r:id="rId5"/>
    <p:sldLayoutId id="2147483708" r:id="rId6"/>
    <p:sldLayoutId id="2147483707" r:id="rId7"/>
    <p:sldLayoutId id="2147483725" r:id="rId8"/>
    <p:sldLayoutId id="2147483709" r:id="rId9"/>
    <p:sldLayoutId id="2147483722" r:id="rId10"/>
    <p:sldLayoutId id="2147483710" r:id="rId11"/>
    <p:sldLayoutId id="2147483711" r:id="rId12"/>
    <p:sldLayoutId id="2147483712" r:id="rId13"/>
    <p:sldLayoutId id="2147483715" r:id="rId14"/>
    <p:sldLayoutId id="2147483716" r:id="rId15"/>
    <p:sldLayoutId id="2147483726" r:id="rId16"/>
    <p:sldLayoutId id="2147483718" r:id="rId17"/>
    <p:sldLayoutId id="2147483723" r:id="rId18"/>
  </p:sldLayoutIdLst>
  <p:hf hdr="0"/>
  <p:txStyles>
    <p:titleStyle>
      <a:lvl1pPr algn="l" defTabSz="685800" rtl="0" eaLnBrk="1" latinLnBrk="0" hangingPunct="1">
        <a:lnSpc>
          <a:spcPct val="90000"/>
        </a:lnSpc>
        <a:spcBef>
          <a:spcPct val="0"/>
        </a:spcBef>
        <a:buNone/>
        <a:defRPr sz="22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300"/>
        </a:spcBef>
        <a:spcAft>
          <a:spcPts val="300"/>
        </a:spcAft>
        <a:buClr>
          <a:srgbClr val="ACADB5"/>
        </a:buClr>
        <a:buFont typeface="Wingdings" panose="05000000000000000000" pitchFamily="2" charset="2"/>
        <a:buChar char="§"/>
        <a:defRPr sz="1800" kern="1200">
          <a:solidFill>
            <a:schemeClr val="tx1"/>
          </a:solidFill>
          <a:latin typeface="+mn-lt"/>
          <a:ea typeface="+mn-ea"/>
          <a:cs typeface="+mn-cs"/>
        </a:defRPr>
      </a:lvl1pPr>
      <a:lvl2pPr marL="360000" indent="-171450" algn="l" defTabSz="685800" rtl="0" eaLnBrk="1" latinLnBrk="0" hangingPunct="1">
        <a:lnSpc>
          <a:spcPct val="100000"/>
        </a:lnSpc>
        <a:spcBef>
          <a:spcPts val="300"/>
        </a:spcBef>
        <a:spcAft>
          <a:spcPts val="300"/>
        </a:spcAft>
        <a:buClr>
          <a:srgbClr val="ACADB5"/>
        </a:buClr>
        <a:buFont typeface="Wingdings" panose="05000000000000000000" pitchFamily="2" charset="2"/>
        <a:buChar char="§"/>
        <a:defRPr sz="1600" kern="1200">
          <a:solidFill>
            <a:schemeClr val="tx1"/>
          </a:solidFill>
          <a:latin typeface="+mn-lt"/>
          <a:ea typeface="+mn-ea"/>
          <a:cs typeface="+mn-cs"/>
        </a:defRPr>
      </a:lvl2pPr>
      <a:lvl3pPr marL="540000" indent="-171450" algn="l" defTabSz="685800" rtl="0" eaLnBrk="1" latinLnBrk="0" hangingPunct="1">
        <a:lnSpc>
          <a:spcPct val="100000"/>
        </a:lnSpc>
        <a:spcBef>
          <a:spcPts val="300"/>
        </a:spcBef>
        <a:spcAft>
          <a:spcPts val="300"/>
        </a:spcAft>
        <a:buClr>
          <a:srgbClr val="ACADB5"/>
        </a:buClr>
        <a:buFont typeface="Wingdings" panose="05000000000000000000" pitchFamily="2" charset="2"/>
        <a:buChar char="§"/>
        <a:defRPr sz="1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ACADB5"/>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ACADB5"/>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79" userDrawn="1">
          <p15:clr>
            <a:srgbClr val="F26B43"/>
          </p15:clr>
        </p15:guide>
        <p15:guide id="2" pos="2880" userDrawn="1">
          <p15:clr>
            <a:srgbClr val="F26B43"/>
          </p15:clr>
        </p15:guide>
        <p15:guide id="3" orient="horz" pos="577" userDrawn="1">
          <p15:clr>
            <a:srgbClr val="F26B43"/>
          </p15:clr>
        </p15:guide>
        <p15:guide id="4" orient="horz" pos="3026" userDrawn="1">
          <p15:clr>
            <a:srgbClr val="F26B43"/>
          </p15:clr>
        </p15:guide>
        <p15:guide id="5" orient="horz" pos="2981" userDrawn="1">
          <p15:clr>
            <a:srgbClr val="F26B43"/>
          </p15:clr>
        </p15:guide>
        <p15:guide id="6" pos="2767" userDrawn="1">
          <p15:clr>
            <a:srgbClr val="F26B43"/>
          </p15:clr>
        </p15:guide>
        <p15:guide id="7" pos="2993" userDrawn="1">
          <p15:clr>
            <a:srgbClr val="F26B43"/>
          </p15:clr>
        </p15:guide>
        <p15:guide id="8" pos="158" userDrawn="1">
          <p15:clr>
            <a:srgbClr val="F26B43"/>
          </p15:clr>
        </p15:guide>
        <p15:guide id="9" pos="5602" userDrawn="1">
          <p15:clr>
            <a:srgbClr val="F26B43"/>
          </p15:clr>
        </p15:guide>
        <p15:guide id="10" orient="horz" pos="55" userDrawn="1">
          <p15:clr>
            <a:srgbClr val="F26B43"/>
          </p15:clr>
        </p15:guide>
        <p15:guide id="11" orient="horz" pos="4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56.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56.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mailto:pavel.sticha@softing.com" TargetMode="External"/><Relationship Id="rId2" Type="http://schemas.openxmlformats.org/officeDocument/2006/relationships/hyperlink" Target="mailto:dtomlin@hitex.co.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tags" Target="../tags/tag4.xml"/><Relationship Id="rId21" Type="http://schemas.openxmlformats.org/officeDocument/2006/relationships/image" Target="../media/image20.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4.xml"/><Relationship Id="rId25" Type="http://schemas.openxmlformats.org/officeDocument/2006/relationships/image" Target="../media/image24.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tags" Target="../tags/tag11.xml"/><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972B7239-A01F-4B67-B8A1-64A902F8BA6E}"/>
              </a:ext>
            </a:extLst>
          </p:cNvPr>
          <p:cNvSpPr>
            <a:spLocks noGrp="1"/>
          </p:cNvSpPr>
          <p:nvPr>
            <p:ph type="body" sz="quarter" idx="25"/>
          </p:nvPr>
        </p:nvSpPr>
        <p:spPr/>
        <p:txBody>
          <a:bodyPr/>
          <a:lstStyle/>
          <a:p>
            <a:endParaRPr lang="de-DE"/>
          </a:p>
        </p:txBody>
      </p:sp>
      <p:sp>
        <p:nvSpPr>
          <p:cNvPr id="21" name="Textplatzhalter 20">
            <a:extLst>
              <a:ext uri="{FF2B5EF4-FFF2-40B4-BE49-F238E27FC236}">
                <a16:creationId xmlns:a16="http://schemas.microsoft.com/office/drawing/2014/main" id="{CDCCB55A-C715-48D0-8A8C-7880A76A64C3}"/>
              </a:ext>
            </a:extLst>
          </p:cNvPr>
          <p:cNvSpPr>
            <a:spLocks noGrp="1"/>
          </p:cNvSpPr>
          <p:nvPr>
            <p:ph type="body" sz="quarter" idx="27"/>
          </p:nvPr>
        </p:nvSpPr>
        <p:spPr/>
        <p:txBody>
          <a:bodyPr/>
          <a:lstStyle/>
          <a:p>
            <a:endParaRPr lang="de-DE"/>
          </a:p>
        </p:txBody>
      </p:sp>
      <p:sp>
        <p:nvSpPr>
          <p:cNvPr id="16" name="Textplatzhalter 15">
            <a:extLst>
              <a:ext uri="{FF2B5EF4-FFF2-40B4-BE49-F238E27FC236}">
                <a16:creationId xmlns:a16="http://schemas.microsoft.com/office/drawing/2014/main" id="{F4202342-B1CE-45AA-BF92-96B5DA2D41CD}"/>
              </a:ext>
            </a:extLst>
          </p:cNvPr>
          <p:cNvSpPr>
            <a:spLocks noGrp="1"/>
          </p:cNvSpPr>
          <p:nvPr>
            <p:ph type="body" sz="quarter" idx="20"/>
          </p:nvPr>
        </p:nvSpPr>
        <p:spPr/>
        <p:txBody>
          <a:bodyPr/>
          <a:lstStyle/>
          <a:p>
            <a:endParaRPr lang="de-DE"/>
          </a:p>
        </p:txBody>
      </p:sp>
      <p:sp>
        <p:nvSpPr>
          <p:cNvPr id="20" name="Textplatzhalter 19">
            <a:extLst>
              <a:ext uri="{FF2B5EF4-FFF2-40B4-BE49-F238E27FC236}">
                <a16:creationId xmlns:a16="http://schemas.microsoft.com/office/drawing/2014/main" id="{2BF6D780-A617-42FD-A492-028E79E6E1F7}"/>
              </a:ext>
            </a:extLst>
          </p:cNvPr>
          <p:cNvSpPr>
            <a:spLocks noGrp="1"/>
          </p:cNvSpPr>
          <p:nvPr>
            <p:ph type="body" sz="quarter" idx="26"/>
          </p:nvPr>
        </p:nvSpPr>
        <p:spPr/>
        <p:txBody>
          <a:bodyPr/>
          <a:lstStyle/>
          <a:p>
            <a:endParaRPr lang="de-DE"/>
          </a:p>
        </p:txBody>
      </p:sp>
      <p:sp>
        <p:nvSpPr>
          <p:cNvPr id="18" name="Textplatzhalter 17">
            <a:extLst>
              <a:ext uri="{FF2B5EF4-FFF2-40B4-BE49-F238E27FC236}">
                <a16:creationId xmlns:a16="http://schemas.microsoft.com/office/drawing/2014/main" id="{FE325D20-7F54-41AA-80AB-60D9652F3657}"/>
              </a:ext>
            </a:extLst>
          </p:cNvPr>
          <p:cNvSpPr>
            <a:spLocks noGrp="1"/>
          </p:cNvSpPr>
          <p:nvPr>
            <p:ph type="body" sz="quarter" idx="22"/>
          </p:nvPr>
        </p:nvSpPr>
        <p:spPr/>
        <p:txBody>
          <a:bodyPr/>
          <a:lstStyle/>
          <a:p>
            <a:endParaRPr lang="de-DE"/>
          </a:p>
        </p:txBody>
      </p:sp>
      <p:sp>
        <p:nvSpPr>
          <p:cNvPr id="17" name="Textplatzhalter 16">
            <a:extLst>
              <a:ext uri="{FF2B5EF4-FFF2-40B4-BE49-F238E27FC236}">
                <a16:creationId xmlns:a16="http://schemas.microsoft.com/office/drawing/2014/main" id="{5FEF69AE-C6F2-42F7-936B-A1FE617F7C46}"/>
              </a:ext>
            </a:extLst>
          </p:cNvPr>
          <p:cNvSpPr>
            <a:spLocks noGrp="1"/>
          </p:cNvSpPr>
          <p:nvPr>
            <p:ph type="body" sz="quarter" idx="21"/>
          </p:nvPr>
        </p:nvSpPr>
        <p:spPr/>
        <p:txBody>
          <a:bodyPr/>
          <a:lstStyle/>
          <a:p>
            <a:endParaRPr lang="de-DE"/>
          </a:p>
        </p:txBody>
      </p:sp>
      <p:sp>
        <p:nvSpPr>
          <p:cNvPr id="15" name="Textplatzhalter 14">
            <a:extLst>
              <a:ext uri="{FF2B5EF4-FFF2-40B4-BE49-F238E27FC236}">
                <a16:creationId xmlns:a16="http://schemas.microsoft.com/office/drawing/2014/main" id="{9DC5C6AB-2C3C-4FFB-BA21-6D41E36A8C3A}"/>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5BD3C197-70E0-46CE-97A5-3A94AD2E8A9E}"/>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CEE35300-C00E-4CF8-AB10-F118A62806C5}"/>
              </a:ext>
            </a:extLst>
          </p:cNvPr>
          <p:cNvSpPr>
            <a:spLocks noGrp="1"/>
          </p:cNvSpPr>
          <p:nvPr>
            <p:ph type="body" sz="quarter" idx="15"/>
          </p:nvPr>
        </p:nvSpPr>
        <p:spPr/>
        <p:txBody>
          <a:bodyPr/>
          <a:lstStyle/>
          <a:p>
            <a:endParaRPr lang="de-DE"/>
          </a:p>
        </p:txBody>
      </p:sp>
      <p:sp>
        <p:nvSpPr>
          <p:cNvPr id="11" name="Titel 10">
            <a:extLst>
              <a:ext uri="{FF2B5EF4-FFF2-40B4-BE49-F238E27FC236}">
                <a16:creationId xmlns:a16="http://schemas.microsoft.com/office/drawing/2014/main" id="{8F033A75-440E-46E5-8088-38857122A615}"/>
              </a:ext>
            </a:extLst>
          </p:cNvPr>
          <p:cNvSpPr>
            <a:spLocks noGrp="1"/>
          </p:cNvSpPr>
          <p:nvPr>
            <p:ph type="title"/>
          </p:nvPr>
        </p:nvSpPr>
        <p:spPr/>
        <p:txBody>
          <a:bodyPr/>
          <a:lstStyle/>
          <a:p>
            <a:r>
              <a:rPr lang="de-DE" dirty="0"/>
              <a:t>OPC UA &amp; OPC UA Security</a:t>
            </a:r>
          </a:p>
        </p:txBody>
      </p:sp>
      <p:sp>
        <p:nvSpPr>
          <p:cNvPr id="3" name="Text Placeholder 2">
            <a:extLst>
              <a:ext uri="{FF2B5EF4-FFF2-40B4-BE49-F238E27FC236}">
                <a16:creationId xmlns:a16="http://schemas.microsoft.com/office/drawing/2014/main" id="{8DEED688-3946-B191-EC58-6D933991C7BB}"/>
              </a:ext>
            </a:extLst>
          </p:cNvPr>
          <p:cNvSpPr>
            <a:spLocks noGrp="1"/>
          </p:cNvSpPr>
          <p:nvPr>
            <p:ph type="body" sz="quarter" idx="14"/>
          </p:nvPr>
        </p:nvSpPr>
        <p:spPr/>
        <p:txBody>
          <a:bodyPr/>
          <a:lstStyle/>
          <a:p>
            <a:r>
              <a:rPr lang="en-GB" dirty="0"/>
              <a:t>Dave Tomlin &amp; Pavel </a:t>
            </a:r>
            <a:r>
              <a:rPr lang="en-GB" dirty="0" err="1"/>
              <a:t>Sitcha</a:t>
            </a:r>
            <a:r>
              <a:rPr lang="en-GB" dirty="0"/>
              <a:t> – AFRC Glasgow 2023</a:t>
            </a:r>
          </a:p>
        </p:txBody>
      </p:sp>
      <p:sp>
        <p:nvSpPr>
          <p:cNvPr id="4" name="Textplatzhalter 11">
            <a:extLst>
              <a:ext uri="{FF2B5EF4-FFF2-40B4-BE49-F238E27FC236}">
                <a16:creationId xmlns:a16="http://schemas.microsoft.com/office/drawing/2014/main" id="{61854921-F724-CC10-C4C6-805CD2759013}"/>
              </a:ext>
            </a:extLst>
          </p:cNvPr>
          <p:cNvSpPr txBox="1">
            <a:spLocks/>
          </p:cNvSpPr>
          <p:nvPr/>
        </p:nvSpPr>
        <p:spPr>
          <a:xfrm>
            <a:off x="250824" y="2321692"/>
            <a:ext cx="6614795" cy="449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300"/>
              </a:spcBef>
              <a:spcAft>
                <a:spcPts val="300"/>
              </a:spcAft>
              <a:buClr>
                <a:srgbClr val="ACADB5"/>
              </a:buClr>
              <a:buFont typeface="Wingdings" panose="05000000000000000000" pitchFamily="2" charset="2"/>
              <a:buNone/>
              <a:defRPr sz="1800" kern="1200" baseline="0">
                <a:solidFill>
                  <a:schemeClr val="tx1"/>
                </a:solidFill>
                <a:latin typeface="+mn-lt"/>
                <a:ea typeface="+mn-ea"/>
                <a:cs typeface="+mn-cs"/>
              </a:defRPr>
            </a:lvl1pPr>
            <a:lvl2pPr marL="360000" indent="-171450" algn="l" defTabSz="685800" rtl="0" eaLnBrk="1" latinLnBrk="0" hangingPunct="1">
              <a:lnSpc>
                <a:spcPct val="100000"/>
              </a:lnSpc>
              <a:spcBef>
                <a:spcPts val="300"/>
              </a:spcBef>
              <a:spcAft>
                <a:spcPts val="300"/>
              </a:spcAft>
              <a:buClr>
                <a:srgbClr val="ACADB5"/>
              </a:buClr>
              <a:buFont typeface="Wingdings" panose="05000000000000000000" pitchFamily="2" charset="2"/>
              <a:buChar char="§"/>
              <a:defRPr sz="1600" kern="1200">
                <a:solidFill>
                  <a:schemeClr val="tx1"/>
                </a:solidFill>
                <a:latin typeface="+mn-lt"/>
                <a:ea typeface="+mn-ea"/>
                <a:cs typeface="+mn-cs"/>
              </a:defRPr>
            </a:lvl2pPr>
            <a:lvl3pPr marL="540000" indent="-171450" algn="l" defTabSz="685800" rtl="0" eaLnBrk="1" latinLnBrk="0" hangingPunct="1">
              <a:lnSpc>
                <a:spcPct val="100000"/>
              </a:lnSpc>
              <a:spcBef>
                <a:spcPts val="300"/>
              </a:spcBef>
              <a:spcAft>
                <a:spcPts val="300"/>
              </a:spcAft>
              <a:buClr>
                <a:srgbClr val="ACADB5"/>
              </a:buClr>
              <a:buFont typeface="Wingdings" panose="05000000000000000000" pitchFamily="2" charset="2"/>
              <a:buChar char="§"/>
              <a:defRPr sz="1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ACADB5"/>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ACADB5"/>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What is it? Why use it? See it in use</a:t>
            </a:r>
            <a:endParaRPr lang="de-DE" dirty="0"/>
          </a:p>
        </p:txBody>
      </p:sp>
    </p:spTree>
    <p:extLst>
      <p:ext uri="{BB962C8B-B14F-4D97-AF65-F5344CB8AC3E}">
        <p14:creationId xmlns:p14="http://schemas.microsoft.com/office/powerpoint/2010/main" val="271802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noProof="0" dirty="0"/>
              <a:t>Engineering and User Benefits</a:t>
            </a:r>
          </a:p>
        </p:txBody>
      </p:sp>
      <p:sp>
        <p:nvSpPr>
          <p:cNvPr id="5" name="Datumsplatzhalter 4"/>
          <p:cNvSpPr>
            <a:spLocks noGrp="1"/>
          </p:cNvSpPr>
          <p:nvPr>
            <p:ph type="dt" sz="half" idx="17"/>
          </p:nvPr>
        </p:nvSpPr>
        <p:spPr>
          <a:xfrm>
            <a:off x="5490047" y="4834925"/>
            <a:ext cx="401238" cy="247177"/>
          </a:xfrm>
        </p:spPr>
        <p:txBody>
          <a:bodyPr/>
          <a:lstStyle/>
          <a:p>
            <a:r>
              <a:rPr lang="en-US"/>
              <a:t>© 2017</a:t>
            </a:r>
            <a:endParaRPr lang="de-DE" dirty="0"/>
          </a:p>
        </p:txBody>
      </p:sp>
      <p:grpSp>
        <p:nvGrpSpPr>
          <p:cNvPr id="7" name="Group 6">
            <a:extLst>
              <a:ext uri="{FF2B5EF4-FFF2-40B4-BE49-F238E27FC236}">
                <a16:creationId xmlns:a16="http://schemas.microsoft.com/office/drawing/2014/main" id="{3D7F0B5D-878B-ED83-0487-658B23CCD5DF}"/>
              </a:ext>
            </a:extLst>
          </p:cNvPr>
          <p:cNvGrpSpPr/>
          <p:nvPr/>
        </p:nvGrpSpPr>
        <p:grpSpPr>
          <a:xfrm>
            <a:off x="694383" y="1341909"/>
            <a:ext cx="2134542" cy="3144365"/>
            <a:chOff x="770583" y="1484784"/>
            <a:chExt cx="2759991" cy="4682653"/>
          </a:xfrm>
          <a:solidFill>
            <a:schemeClr val="accent1">
              <a:lumMod val="60000"/>
              <a:lumOff val="40000"/>
            </a:schemeClr>
          </a:solidFill>
        </p:grpSpPr>
        <p:sp>
          <p:nvSpPr>
            <p:cNvPr id="8" name="Rechteck 3">
              <a:extLst>
                <a:ext uri="{FF2B5EF4-FFF2-40B4-BE49-F238E27FC236}">
                  <a16:creationId xmlns:a16="http://schemas.microsoft.com/office/drawing/2014/main" id="{E7B9FFFE-65F1-C455-BD2F-F341A91E51AB}"/>
                </a:ext>
              </a:extLst>
            </p:cNvPr>
            <p:cNvSpPr/>
            <p:nvPr/>
          </p:nvSpPr>
          <p:spPr>
            <a:xfrm>
              <a:off x="770583" y="2316943"/>
              <a:ext cx="2759991" cy="3850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grpSp>
          <p:nvGrpSpPr>
            <p:cNvPr id="9" name="Gruppieren 22">
              <a:extLst>
                <a:ext uri="{FF2B5EF4-FFF2-40B4-BE49-F238E27FC236}">
                  <a16:creationId xmlns:a16="http://schemas.microsoft.com/office/drawing/2014/main" id="{8B97D722-E74E-26F5-DDB5-07DAF96B265D}"/>
                </a:ext>
              </a:extLst>
            </p:cNvPr>
            <p:cNvGrpSpPr/>
            <p:nvPr/>
          </p:nvGrpSpPr>
          <p:grpSpPr>
            <a:xfrm>
              <a:off x="770583" y="1484784"/>
              <a:ext cx="2736305" cy="4299896"/>
              <a:chOff x="851467" y="1628800"/>
              <a:chExt cx="2736305" cy="4299896"/>
            </a:xfrm>
            <a:grpFill/>
          </p:grpSpPr>
          <p:grpSp>
            <p:nvGrpSpPr>
              <p:cNvPr id="10" name="Gruppieren 10">
                <a:extLst>
                  <a:ext uri="{FF2B5EF4-FFF2-40B4-BE49-F238E27FC236}">
                    <a16:creationId xmlns:a16="http://schemas.microsoft.com/office/drawing/2014/main" id="{7DED87E4-B1CD-82C1-B50D-D07CD6614788}"/>
                  </a:ext>
                </a:extLst>
              </p:cNvPr>
              <p:cNvGrpSpPr/>
              <p:nvPr/>
            </p:nvGrpSpPr>
            <p:grpSpPr>
              <a:xfrm>
                <a:off x="851467" y="1628800"/>
                <a:ext cx="2736305" cy="1032185"/>
                <a:chOff x="627064" y="1604727"/>
                <a:chExt cx="2664172" cy="1032185"/>
              </a:xfrm>
              <a:grpFill/>
            </p:grpSpPr>
            <p:sp>
              <p:nvSpPr>
                <p:cNvPr id="13" name="Freihandform: Form 688">
                  <a:extLst>
                    <a:ext uri="{FF2B5EF4-FFF2-40B4-BE49-F238E27FC236}">
                      <a16:creationId xmlns:a16="http://schemas.microsoft.com/office/drawing/2014/main" id="{31745706-AE0B-0E74-8CDF-272A5C0866C9}"/>
                    </a:ext>
                  </a:extLst>
                </p:cNvPr>
                <p:cNvSpPr>
                  <a:spLocks/>
                </p:cNvSpPr>
                <p:nvPr/>
              </p:nvSpPr>
              <p:spPr bwMode="gray">
                <a:xfrm>
                  <a:off x="627064" y="2436887"/>
                  <a:ext cx="2664172" cy="200025"/>
                </a:xfrm>
                <a:custGeom>
                  <a:avLst/>
                  <a:gdLst>
                    <a:gd name="connsiteX0" fmla="*/ 0 w 2664172"/>
                    <a:gd name="connsiteY0" fmla="*/ 0 h 700087"/>
                    <a:gd name="connsiteX1" fmla="*/ 2664172 w 2664172"/>
                    <a:gd name="connsiteY1" fmla="*/ 0 h 700087"/>
                    <a:gd name="connsiteX2" fmla="*/ 2664172 w 2664172"/>
                    <a:gd name="connsiteY2" fmla="*/ 500062 h 700087"/>
                    <a:gd name="connsiteX3" fmla="*/ 1489249 w 2664172"/>
                    <a:gd name="connsiteY3" fmla="*/ 500062 h 700087"/>
                    <a:gd name="connsiteX4" fmla="*/ 1332086 w 2664172"/>
                    <a:gd name="connsiteY4" fmla="*/ 700087 h 700087"/>
                    <a:gd name="connsiteX5" fmla="*/ 1174924 w 2664172"/>
                    <a:gd name="connsiteY5" fmla="*/ 500062 h 700087"/>
                    <a:gd name="connsiteX6" fmla="*/ 0 w 2664172"/>
                    <a:gd name="connsiteY6" fmla="*/ 500062 h 700087"/>
                    <a:gd name="connsiteX0" fmla="*/ 2664172 w 2755612"/>
                    <a:gd name="connsiteY0" fmla="*/ 0 h 700087"/>
                    <a:gd name="connsiteX1" fmla="*/ 2664172 w 2755612"/>
                    <a:gd name="connsiteY1" fmla="*/ 500062 h 700087"/>
                    <a:gd name="connsiteX2" fmla="*/ 1489249 w 2755612"/>
                    <a:gd name="connsiteY2" fmla="*/ 500062 h 700087"/>
                    <a:gd name="connsiteX3" fmla="*/ 1332086 w 2755612"/>
                    <a:gd name="connsiteY3" fmla="*/ 700087 h 700087"/>
                    <a:gd name="connsiteX4" fmla="*/ 1174924 w 2755612"/>
                    <a:gd name="connsiteY4" fmla="*/ 500062 h 700087"/>
                    <a:gd name="connsiteX5" fmla="*/ 0 w 2755612"/>
                    <a:gd name="connsiteY5" fmla="*/ 500062 h 700087"/>
                    <a:gd name="connsiteX6" fmla="*/ 0 w 2755612"/>
                    <a:gd name="connsiteY6" fmla="*/ 0 h 700087"/>
                    <a:gd name="connsiteX7" fmla="*/ 2755612 w 2755612"/>
                    <a:gd name="connsiteY7" fmla="*/ 91440 h 700087"/>
                    <a:gd name="connsiteX0" fmla="*/ 2664172 w 2664172"/>
                    <a:gd name="connsiteY0" fmla="*/ 0 h 700087"/>
                    <a:gd name="connsiteX1" fmla="*/ 2664172 w 2664172"/>
                    <a:gd name="connsiteY1" fmla="*/ 500062 h 700087"/>
                    <a:gd name="connsiteX2" fmla="*/ 1489249 w 2664172"/>
                    <a:gd name="connsiteY2" fmla="*/ 500062 h 700087"/>
                    <a:gd name="connsiteX3" fmla="*/ 1332086 w 2664172"/>
                    <a:gd name="connsiteY3" fmla="*/ 700087 h 700087"/>
                    <a:gd name="connsiteX4" fmla="*/ 1174924 w 2664172"/>
                    <a:gd name="connsiteY4" fmla="*/ 500062 h 700087"/>
                    <a:gd name="connsiteX5" fmla="*/ 0 w 2664172"/>
                    <a:gd name="connsiteY5" fmla="*/ 500062 h 700087"/>
                    <a:gd name="connsiteX6" fmla="*/ 0 w 2664172"/>
                    <a:gd name="connsiteY6" fmla="*/ 0 h 700087"/>
                    <a:gd name="connsiteX0" fmla="*/ 2664172 w 2664172"/>
                    <a:gd name="connsiteY0" fmla="*/ 500062 h 700087"/>
                    <a:gd name="connsiteX1" fmla="*/ 1489249 w 2664172"/>
                    <a:gd name="connsiteY1" fmla="*/ 500062 h 700087"/>
                    <a:gd name="connsiteX2" fmla="*/ 1332086 w 2664172"/>
                    <a:gd name="connsiteY2" fmla="*/ 700087 h 700087"/>
                    <a:gd name="connsiteX3" fmla="*/ 1174924 w 2664172"/>
                    <a:gd name="connsiteY3" fmla="*/ 500062 h 700087"/>
                    <a:gd name="connsiteX4" fmla="*/ 0 w 2664172"/>
                    <a:gd name="connsiteY4" fmla="*/ 500062 h 700087"/>
                    <a:gd name="connsiteX5" fmla="*/ 0 w 2664172"/>
                    <a:gd name="connsiteY5" fmla="*/ 0 h 700087"/>
                    <a:gd name="connsiteX0" fmla="*/ 2664172 w 2664172"/>
                    <a:gd name="connsiteY0" fmla="*/ 0 h 200025"/>
                    <a:gd name="connsiteX1" fmla="*/ 1489249 w 2664172"/>
                    <a:gd name="connsiteY1" fmla="*/ 0 h 200025"/>
                    <a:gd name="connsiteX2" fmla="*/ 1332086 w 2664172"/>
                    <a:gd name="connsiteY2" fmla="*/ 200025 h 200025"/>
                    <a:gd name="connsiteX3" fmla="*/ 1174924 w 2664172"/>
                    <a:gd name="connsiteY3" fmla="*/ 0 h 200025"/>
                    <a:gd name="connsiteX4" fmla="*/ 0 w 2664172"/>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172" h="200025">
                      <a:moveTo>
                        <a:pt x="2664172" y="0"/>
                      </a:moveTo>
                      <a:lnTo>
                        <a:pt x="1489249" y="0"/>
                      </a:lnTo>
                      <a:lnTo>
                        <a:pt x="1332086" y="200025"/>
                      </a:lnTo>
                      <a:lnTo>
                        <a:pt x="1174924" y="0"/>
                      </a:lnTo>
                      <a:lnTo>
                        <a:pt x="0" y="0"/>
                      </a:lnTo>
                    </a:path>
                  </a:pathLst>
                </a:custGeom>
                <a:grpFill/>
                <a:ln w="19050">
                  <a:noFill/>
                </a:ln>
                <a:effectLst/>
              </p:spPr>
              <p:txBody>
                <a:bodyPr rot="0" spcFirstLastPara="0" vertOverflow="overflow" horzOverflow="overflow" vert="horz" wrap="square" lIns="108000" tIns="108005" rIns="108000" bIns="72000" numCol="1" spcCol="0" rtlCol="0" fromWordArt="0" anchor="t" anchorCtr="0" forceAA="0" compatLnSpc="1">
                  <a:prstTxWarp prst="textNoShape">
                    <a:avLst/>
                  </a:prstTxWarp>
                  <a:noAutofit/>
                </a:bodyPr>
                <a:lstStyle/>
                <a:p>
                  <a:pPr algn="l" rtl="0">
                    <a:spcBef>
                      <a:spcPts val="0"/>
                    </a:spcBef>
                  </a:pPr>
                  <a:endParaRPr lang="en-us" b="1" dirty="0">
                    <a:solidFill>
                      <a:srgbClr val="41AAAA"/>
                    </a:solidFill>
                  </a:endParaRPr>
                </a:p>
              </p:txBody>
            </p:sp>
            <p:sp>
              <p:nvSpPr>
                <p:cNvPr id="14" name="Rechteck 704">
                  <a:extLst>
                    <a:ext uri="{FF2B5EF4-FFF2-40B4-BE49-F238E27FC236}">
                      <a16:creationId xmlns:a16="http://schemas.microsoft.com/office/drawing/2014/main" id="{43A2D6FE-F976-3F3E-84D7-8342E7CB6EC7}"/>
                    </a:ext>
                  </a:extLst>
                </p:cNvPr>
                <p:cNvSpPr>
                  <a:spLocks/>
                </p:cNvSpPr>
                <p:nvPr/>
              </p:nvSpPr>
              <p:spPr bwMode="gray">
                <a:xfrm>
                  <a:off x="627064" y="1604727"/>
                  <a:ext cx="2664172" cy="735761"/>
                </a:xfrm>
                <a:prstGeom prst="rect">
                  <a:avLst/>
                </a:prstGeom>
                <a:solidFill>
                  <a:schemeClr val="accent1">
                    <a:lumMod val="60000"/>
                    <a:lumOff val="40000"/>
                  </a:schemeClr>
                </a:solidFill>
                <a:ln w="19050">
                  <a:noFill/>
                </a:ln>
                <a:effectLst/>
              </p:spPr>
              <p:txBody>
                <a:bodyPr rot="0" spcFirstLastPara="0" vertOverflow="overflow" horzOverflow="overflow" vert="horz" wrap="square" lIns="108000" tIns="108005" rIns="108000" bIns="72000" numCol="1" spcCol="0" rtlCol="0" fromWordArt="0" anchor="ctr" anchorCtr="0" forceAA="0" compatLnSpc="1">
                  <a:prstTxWarp prst="textNoShape">
                    <a:avLst/>
                  </a:prstTxWarp>
                  <a:noAutofit/>
                </a:bodyPr>
                <a:lstStyle/>
                <a:p>
                  <a:pPr algn="ctr" rtl="0">
                    <a:spcBef>
                      <a:spcPts val="0"/>
                    </a:spcBef>
                  </a:pPr>
                  <a:r>
                    <a:rPr lang="en-us" sz="1600" b="1" i="0" u="none" baseline="0" dirty="0">
                      <a:solidFill>
                        <a:schemeClr val="tx1"/>
                      </a:solidFill>
                    </a:rPr>
                    <a:t>Benefits for machine manufacturers</a:t>
                  </a:r>
                </a:p>
              </p:txBody>
            </p:sp>
          </p:grpSp>
          <p:pic>
            <p:nvPicPr>
              <p:cNvPr id="11" name="Grafik 21">
                <a:extLst>
                  <a:ext uri="{FF2B5EF4-FFF2-40B4-BE49-F238E27FC236}">
                    <a16:creationId xmlns:a16="http://schemas.microsoft.com/office/drawing/2014/main" id="{92F68731-9836-1826-5D35-A13BA523032C}"/>
                  </a:ext>
                </a:extLst>
              </p:cNvPr>
              <p:cNvPicPr>
                <a:picLocks noChangeAspect="1"/>
              </p:cNvPicPr>
              <p:nvPr/>
            </p:nvPicPr>
            <p:blipFill>
              <a:blip r:embed="rId3"/>
              <a:stretch>
                <a:fillRect/>
              </a:stretch>
            </p:blipFill>
            <p:spPr>
              <a:xfrm>
                <a:off x="929582" y="2718360"/>
                <a:ext cx="2596272" cy="2075364"/>
              </a:xfrm>
              <a:prstGeom prst="rect">
                <a:avLst/>
              </a:prstGeom>
              <a:grpFill/>
              <a:ln>
                <a:noFill/>
              </a:ln>
            </p:spPr>
          </p:pic>
          <p:sp>
            <p:nvSpPr>
              <p:cNvPr id="12" name="Rechteck 61">
                <a:extLst>
                  <a:ext uri="{FF2B5EF4-FFF2-40B4-BE49-F238E27FC236}">
                    <a16:creationId xmlns:a16="http://schemas.microsoft.com/office/drawing/2014/main" id="{4B222DBA-B7DF-7431-08F3-5D8C4F920E64}"/>
                  </a:ext>
                </a:extLst>
              </p:cNvPr>
              <p:cNvSpPr>
                <a:spLocks/>
              </p:cNvSpPr>
              <p:nvPr/>
            </p:nvSpPr>
            <p:spPr bwMode="gray">
              <a:xfrm>
                <a:off x="991196" y="5097699"/>
                <a:ext cx="2488563" cy="830997"/>
              </a:xfrm>
              <a:prstGeom prst="rect">
                <a:avLst/>
              </a:prstGeom>
              <a:noFill/>
              <a:ln>
                <a:noFill/>
              </a:ln>
            </p:spPr>
            <p:txBody>
              <a:bodyPr wrap="square" lIns="0" tIns="0" rIns="0" bIns="0" anchor="t" anchorCtr="0">
                <a:noAutofit/>
              </a:bodyPr>
              <a:lstStyle/>
              <a:p>
                <a:pPr algn="ctr" rtl="0"/>
                <a:r>
                  <a:rPr lang="en-us" i="0" u="none" baseline="0" dirty="0"/>
                  <a:t>Less engineering effort due to reusable interfaces for multiple customers</a:t>
                </a:r>
              </a:p>
            </p:txBody>
          </p:sp>
        </p:grpSp>
      </p:grpSp>
      <p:grpSp>
        <p:nvGrpSpPr>
          <p:cNvPr id="15" name="Group 14">
            <a:extLst>
              <a:ext uri="{FF2B5EF4-FFF2-40B4-BE49-F238E27FC236}">
                <a16:creationId xmlns:a16="http://schemas.microsoft.com/office/drawing/2014/main" id="{750429C8-1D03-9FD4-B211-F353BC5A4F5B}"/>
              </a:ext>
            </a:extLst>
          </p:cNvPr>
          <p:cNvGrpSpPr/>
          <p:nvPr/>
        </p:nvGrpSpPr>
        <p:grpSpPr>
          <a:xfrm>
            <a:off x="3479760" y="1341909"/>
            <a:ext cx="2116224" cy="3144365"/>
            <a:chOff x="4758641" y="1484784"/>
            <a:chExt cx="2736000" cy="4682653"/>
          </a:xfrm>
        </p:grpSpPr>
        <p:sp>
          <p:nvSpPr>
            <p:cNvPr id="17" name="Rechteck 27">
              <a:extLst>
                <a:ext uri="{FF2B5EF4-FFF2-40B4-BE49-F238E27FC236}">
                  <a16:creationId xmlns:a16="http://schemas.microsoft.com/office/drawing/2014/main" id="{8B4687A0-193A-9952-C5CD-958A76D37C6C}"/>
                </a:ext>
              </a:extLst>
            </p:cNvPr>
            <p:cNvSpPr/>
            <p:nvPr/>
          </p:nvSpPr>
          <p:spPr>
            <a:xfrm>
              <a:off x="4758641" y="2316943"/>
              <a:ext cx="2736000" cy="38504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grpSp>
          <p:nvGrpSpPr>
            <p:cNvPr id="18" name="Gruppieren 23">
              <a:extLst>
                <a:ext uri="{FF2B5EF4-FFF2-40B4-BE49-F238E27FC236}">
                  <a16:creationId xmlns:a16="http://schemas.microsoft.com/office/drawing/2014/main" id="{E3E33141-69E7-CD35-050E-6992DA3CC999}"/>
                </a:ext>
              </a:extLst>
            </p:cNvPr>
            <p:cNvGrpSpPr/>
            <p:nvPr/>
          </p:nvGrpSpPr>
          <p:grpSpPr>
            <a:xfrm>
              <a:off x="4758641" y="1484784"/>
              <a:ext cx="2736000" cy="4299896"/>
              <a:chOff x="4587191" y="1628800"/>
              <a:chExt cx="2736000" cy="4299896"/>
            </a:xfrm>
          </p:grpSpPr>
          <p:pic>
            <p:nvPicPr>
              <p:cNvPr id="19" name="Grafik 19">
                <a:extLst>
                  <a:ext uri="{FF2B5EF4-FFF2-40B4-BE49-F238E27FC236}">
                    <a16:creationId xmlns:a16="http://schemas.microsoft.com/office/drawing/2014/main" id="{7312ECE5-1594-4ED9-CB9C-DE4175127D66}"/>
                  </a:ext>
                </a:extLst>
              </p:cNvPr>
              <p:cNvPicPr>
                <a:picLocks noChangeAspect="1"/>
              </p:cNvPicPr>
              <p:nvPr/>
            </p:nvPicPr>
            <p:blipFill>
              <a:blip r:embed="rId4"/>
              <a:stretch>
                <a:fillRect/>
              </a:stretch>
            </p:blipFill>
            <p:spPr>
              <a:xfrm>
                <a:off x="4703589" y="4015652"/>
                <a:ext cx="2493941" cy="746652"/>
              </a:xfrm>
              <a:prstGeom prst="rect">
                <a:avLst/>
              </a:prstGeom>
            </p:spPr>
          </p:pic>
          <p:grpSp>
            <p:nvGrpSpPr>
              <p:cNvPr id="20" name="Gruppieren 9">
                <a:extLst>
                  <a:ext uri="{FF2B5EF4-FFF2-40B4-BE49-F238E27FC236}">
                    <a16:creationId xmlns:a16="http://schemas.microsoft.com/office/drawing/2014/main" id="{AA33DAD0-947B-1DFB-E89F-8AC513203CFA}"/>
                  </a:ext>
                </a:extLst>
              </p:cNvPr>
              <p:cNvGrpSpPr/>
              <p:nvPr/>
            </p:nvGrpSpPr>
            <p:grpSpPr>
              <a:xfrm>
                <a:off x="4587191" y="1628800"/>
                <a:ext cx="2736000" cy="1032185"/>
                <a:chOff x="5039969" y="1757231"/>
                <a:chExt cx="2664172" cy="1032185"/>
              </a:xfrm>
            </p:grpSpPr>
            <p:sp>
              <p:nvSpPr>
                <p:cNvPr id="24" name="Freihandform: Form 34">
                  <a:extLst>
                    <a:ext uri="{FF2B5EF4-FFF2-40B4-BE49-F238E27FC236}">
                      <a16:creationId xmlns:a16="http://schemas.microsoft.com/office/drawing/2014/main" id="{53FE6E52-7DB4-B719-58C7-1FA3D57A500D}"/>
                    </a:ext>
                  </a:extLst>
                </p:cNvPr>
                <p:cNvSpPr>
                  <a:spLocks/>
                </p:cNvSpPr>
                <p:nvPr/>
              </p:nvSpPr>
              <p:spPr bwMode="gray">
                <a:xfrm>
                  <a:off x="5039969" y="2589391"/>
                  <a:ext cx="2664172" cy="200025"/>
                </a:xfrm>
                <a:custGeom>
                  <a:avLst/>
                  <a:gdLst>
                    <a:gd name="connsiteX0" fmla="*/ 0 w 2664172"/>
                    <a:gd name="connsiteY0" fmla="*/ 0 h 700087"/>
                    <a:gd name="connsiteX1" fmla="*/ 2664172 w 2664172"/>
                    <a:gd name="connsiteY1" fmla="*/ 0 h 700087"/>
                    <a:gd name="connsiteX2" fmla="*/ 2664172 w 2664172"/>
                    <a:gd name="connsiteY2" fmla="*/ 500062 h 700087"/>
                    <a:gd name="connsiteX3" fmla="*/ 1489249 w 2664172"/>
                    <a:gd name="connsiteY3" fmla="*/ 500062 h 700087"/>
                    <a:gd name="connsiteX4" fmla="*/ 1332086 w 2664172"/>
                    <a:gd name="connsiteY4" fmla="*/ 700087 h 700087"/>
                    <a:gd name="connsiteX5" fmla="*/ 1174924 w 2664172"/>
                    <a:gd name="connsiteY5" fmla="*/ 500062 h 700087"/>
                    <a:gd name="connsiteX6" fmla="*/ 0 w 2664172"/>
                    <a:gd name="connsiteY6" fmla="*/ 500062 h 700087"/>
                    <a:gd name="connsiteX0" fmla="*/ 2664172 w 2755612"/>
                    <a:gd name="connsiteY0" fmla="*/ 0 h 700087"/>
                    <a:gd name="connsiteX1" fmla="*/ 2664172 w 2755612"/>
                    <a:gd name="connsiteY1" fmla="*/ 500062 h 700087"/>
                    <a:gd name="connsiteX2" fmla="*/ 1489249 w 2755612"/>
                    <a:gd name="connsiteY2" fmla="*/ 500062 h 700087"/>
                    <a:gd name="connsiteX3" fmla="*/ 1332086 w 2755612"/>
                    <a:gd name="connsiteY3" fmla="*/ 700087 h 700087"/>
                    <a:gd name="connsiteX4" fmla="*/ 1174924 w 2755612"/>
                    <a:gd name="connsiteY4" fmla="*/ 500062 h 700087"/>
                    <a:gd name="connsiteX5" fmla="*/ 0 w 2755612"/>
                    <a:gd name="connsiteY5" fmla="*/ 500062 h 700087"/>
                    <a:gd name="connsiteX6" fmla="*/ 0 w 2755612"/>
                    <a:gd name="connsiteY6" fmla="*/ 0 h 700087"/>
                    <a:gd name="connsiteX7" fmla="*/ 2755612 w 2755612"/>
                    <a:gd name="connsiteY7" fmla="*/ 91440 h 700087"/>
                    <a:gd name="connsiteX0" fmla="*/ 2664172 w 2664172"/>
                    <a:gd name="connsiteY0" fmla="*/ 0 h 700087"/>
                    <a:gd name="connsiteX1" fmla="*/ 2664172 w 2664172"/>
                    <a:gd name="connsiteY1" fmla="*/ 500062 h 700087"/>
                    <a:gd name="connsiteX2" fmla="*/ 1489249 w 2664172"/>
                    <a:gd name="connsiteY2" fmla="*/ 500062 h 700087"/>
                    <a:gd name="connsiteX3" fmla="*/ 1332086 w 2664172"/>
                    <a:gd name="connsiteY3" fmla="*/ 700087 h 700087"/>
                    <a:gd name="connsiteX4" fmla="*/ 1174924 w 2664172"/>
                    <a:gd name="connsiteY4" fmla="*/ 500062 h 700087"/>
                    <a:gd name="connsiteX5" fmla="*/ 0 w 2664172"/>
                    <a:gd name="connsiteY5" fmla="*/ 500062 h 700087"/>
                    <a:gd name="connsiteX6" fmla="*/ 0 w 2664172"/>
                    <a:gd name="connsiteY6" fmla="*/ 0 h 700087"/>
                    <a:gd name="connsiteX0" fmla="*/ 2664172 w 2664172"/>
                    <a:gd name="connsiteY0" fmla="*/ 500062 h 700087"/>
                    <a:gd name="connsiteX1" fmla="*/ 1489249 w 2664172"/>
                    <a:gd name="connsiteY1" fmla="*/ 500062 h 700087"/>
                    <a:gd name="connsiteX2" fmla="*/ 1332086 w 2664172"/>
                    <a:gd name="connsiteY2" fmla="*/ 700087 h 700087"/>
                    <a:gd name="connsiteX3" fmla="*/ 1174924 w 2664172"/>
                    <a:gd name="connsiteY3" fmla="*/ 500062 h 700087"/>
                    <a:gd name="connsiteX4" fmla="*/ 0 w 2664172"/>
                    <a:gd name="connsiteY4" fmla="*/ 500062 h 700087"/>
                    <a:gd name="connsiteX5" fmla="*/ 0 w 2664172"/>
                    <a:gd name="connsiteY5" fmla="*/ 0 h 700087"/>
                    <a:gd name="connsiteX0" fmla="*/ 2664172 w 2664172"/>
                    <a:gd name="connsiteY0" fmla="*/ 0 h 200025"/>
                    <a:gd name="connsiteX1" fmla="*/ 1489249 w 2664172"/>
                    <a:gd name="connsiteY1" fmla="*/ 0 h 200025"/>
                    <a:gd name="connsiteX2" fmla="*/ 1332086 w 2664172"/>
                    <a:gd name="connsiteY2" fmla="*/ 200025 h 200025"/>
                    <a:gd name="connsiteX3" fmla="*/ 1174924 w 2664172"/>
                    <a:gd name="connsiteY3" fmla="*/ 0 h 200025"/>
                    <a:gd name="connsiteX4" fmla="*/ 0 w 2664172"/>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172" h="200025">
                      <a:moveTo>
                        <a:pt x="2664172" y="0"/>
                      </a:moveTo>
                      <a:lnTo>
                        <a:pt x="1489249" y="0"/>
                      </a:lnTo>
                      <a:lnTo>
                        <a:pt x="1332086" y="200025"/>
                      </a:lnTo>
                      <a:lnTo>
                        <a:pt x="1174924" y="0"/>
                      </a:lnTo>
                      <a:lnTo>
                        <a:pt x="0" y="0"/>
                      </a:lnTo>
                    </a:path>
                  </a:pathLst>
                </a:custGeom>
                <a:solidFill>
                  <a:schemeClr val="bg1"/>
                </a:solidFill>
                <a:ln w="19050">
                  <a:solidFill>
                    <a:srgbClr val="00AF8E"/>
                  </a:solidFill>
                </a:ln>
                <a:effectLst/>
              </p:spPr>
              <p:txBody>
                <a:bodyPr rot="0" spcFirstLastPara="0" vertOverflow="overflow" horzOverflow="overflow" vert="horz" wrap="square" lIns="108000" tIns="108005" rIns="108000" bIns="72000" numCol="1" spcCol="0" rtlCol="0" fromWordArt="0" anchor="t" anchorCtr="0" forceAA="0" compatLnSpc="1">
                  <a:prstTxWarp prst="textNoShape">
                    <a:avLst/>
                  </a:prstTxWarp>
                  <a:noAutofit/>
                </a:bodyPr>
                <a:lstStyle/>
                <a:p>
                  <a:pPr algn="l" rtl="0">
                    <a:spcBef>
                      <a:spcPts val="0"/>
                    </a:spcBef>
                  </a:pPr>
                  <a:endParaRPr lang="en-us" b="1">
                    <a:solidFill>
                      <a:srgbClr val="41AAAA"/>
                    </a:solidFill>
                  </a:endParaRPr>
                </a:p>
              </p:txBody>
            </p:sp>
            <p:sp>
              <p:nvSpPr>
                <p:cNvPr id="25" name="Rechteck 35">
                  <a:extLst>
                    <a:ext uri="{FF2B5EF4-FFF2-40B4-BE49-F238E27FC236}">
                      <a16:creationId xmlns:a16="http://schemas.microsoft.com/office/drawing/2014/main" id="{9760F355-5DDC-1C21-F5F9-370A82400396}"/>
                    </a:ext>
                  </a:extLst>
                </p:cNvPr>
                <p:cNvSpPr>
                  <a:spLocks/>
                </p:cNvSpPr>
                <p:nvPr/>
              </p:nvSpPr>
              <p:spPr bwMode="gray">
                <a:xfrm>
                  <a:off x="5039969" y="1757231"/>
                  <a:ext cx="2664172" cy="735761"/>
                </a:xfrm>
                <a:prstGeom prst="rect">
                  <a:avLst/>
                </a:prstGeom>
                <a:solidFill>
                  <a:schemeClr val="accent1">
                    <a:lumMod val="60000"/>
                    <a:lumOff val="40000"/>
                  </a:schemeClr>
                </a:solidFill>
                <a:ln w="19050">
                  <a:noFill/>
                </a:ln>
                <a:effectLst/>
              </p:spPr>
              <p:txBody>
                <a:bodyPr rot="0" spcFirstLastPara="0" vertOverflow="overflow" horzOverflow="overflow" vert="horz" wrap="square" lIns="108000" tIns="108005" rIns="108000" bIns="72000" numCol="1" spcCol="0" rtlCol="0" fromWordArt="0" anchor="ctr" anchorCtr="0" forceAA="0" compatLnSpc="1">
                  <a:prstTxWarp prst="textNoShape">
                    <a:avLst/>
                  </a:prstTxWarp>
                  <a:noAutofit/>
                </a:bodyPr>
                <a:lstStyle/>
                <a:p>
                  <a:pPr algn="ctr" rtl="0">
                    <a:spcBef>
                      <a:spcPts val="0"/>
                    </a:spcBef>
                  </a:pPr>
                  <a:r>
                    <a:rPr lang="en-us" sz="1600" b="1" i="0" u="none" baseline="0" dirty="0">
                      <a:solidFill>
                        <a:schemeClr val="tx1"/>
                      </a:solidFill>
                    </a:rPr>
                    <a:t>Benefits</a:t>
                  </a:r>
                  <a:r>
                    <a:rPr lang="en-us" sz="1800" b="1" i="0" u="none" baseline="0" dirty="0">
                      <a:solidFill>
                        <a:schemeClr val="tx1"/>
                      </a:solidFill>
                    </a:rPr>
                    <a:t> for line integrators</a:t>
                  </a:r>
                </a:p>
              </p:txBody>
            </p:sp>
          </p:grpSp>
          <p:pic>
            <p:nvPicPr>
              <p:cNvPr id="21" name="Picture 82" descr="Z:\Hanna_Hadjelaoui_Werkstudentin\empower\Industry Icons\Product_SIMATIC-S7-1500.png">
                <a:extLst>
                  <a:ext uri="{FF2B5EF4-FFF2-40B4-BE49-F238E27FC236}">
                    <a16:creationId xmlns:a16="http://schemas.microsoft.com/office/drawing/2014/main" id="{C8E2BBAF-C5E7-4E0A-73D3-2569DEA86214}"/>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4888756" y="2736619"/>
                <a:ext cx="803809" cy="803809"/>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58">
                <a:extLst>
                  <a:ext uri="{FF2B5EF4-FFF2-40B4-BE49-F238E27FC236}">
                    <a16:creationId xmlns:a16="http://schemas.microsoft.com/office/drawing/2014/main" id="{3F04DD6B-6E71-1A24-AFDE-4CD0F81BA065}"/>
                  </a:ext>
                </a:extLst>
              </p:cNvPr>
              <p:cNvPicPr>
                <a:picLocks noChangeAspect="1"/>
              </p:cNvPicPr>
              <p:nvPr/>
            </p:nvPicPr>
            <p:blipFill>
              <a:blip r:embed="rId6"/>
              <a:stretch>
                <a:fillRect/>
              </a:stretch>
            </p:blipFill>
            <p:spPr>
              <a:xfrm>
                <a:off x="5768754" y="2993236"/>
                <a:ext cx="1428777" cy="262622"/>
              </a:xfrm>
              <a:prstGeom prst="rect">
                <a:avLst/>
              </a:prstGeom>
            </p:spPr>
          </p:pic>
          <p:sp>
            <p:nvSpPr>
              <p:cNvPr id="23" name="Rechteck 62">
                <a:extLst>
                  <a:ext uri="{FF2B5EF4-FFF2-40B4-BE49-F238E27FC236}">
                    <a16:creationId xmlns:a16="http://schemas.microsoft.com/office/drawing/2014/main" id="{3D955F5F-0700-1677-0E1E-500CC6B8B56B}"/>
                  </a:ext>
                </a:extLst>
              </p:cNvPr>
              <p:cNvSpPr>
                <a:spLocks/>
              </p:cNvSpPr>
              <p:nvPr/>
            </p:nvSpPr>
            <p:spPr bwMode="gray">
              <a:xfrm>
                <a:off x="4703589" y="5097699"/>
                <a:ext cx="2493941" cy="830997"/>
              </a:xfrm>
              <a:prstGeom prst="rect">
                <a:avLst/>
              </a:prstGeom>
              <a:noFill/>
            </p:spPr>
            <p:txBody>
              <a:bodyPr wrap="square" lIns="0" tIns="0" rIns="0" bIns="0" anchor="t" anchorCtr="0">
                <a:noAutofit/>
              </a:bodyPr>
              <a:lstStyle/>
              <a:p>
                <a:pPr algn="ctr" rtl="0"/>
                <a:r>
                  <a:rPr lang="en-us" i="0" u="none" baseline="0" dirty="0"/>
                  <a:t>Straightforward line integration due to standardized interfaces on every machine</a:t>
                </a:r>
              </a:p>
            </p:txBody>
          </p:sp>
        </p:grpSp>
      </p:grpSp>
      <p:grpSp>
        <p:nvGrpSpPr>
          <p:cNvPr id="26" name="Group 25">
            <a:extLst>
              <a:ext uri="{FF2B5EF4-FFF2-40B4-BE49-F238E27FC236}">
                <a16:creationId xmlns:a16="http://schemas.microsoft.com/office/drawing/2014/main" id="{B7CF5874-130A-3BDC-91D7-78BABD42E693}"/>
              </a:ext>
            </a:extLst>
          </p:cNvPr>
          <p:cNvGrpSpPr/>
          <p:nvPr/>
        </p:nvGrpSpPr>
        <p:grpSpPr>
          <a:xfrm>
            <a:off x="6246819" y="1341909"/>
            <a:ext cx="2134542" cy="3144365"/>
            <a:chOff x="8680448" y="1484784"/>
            <a:chExt cx="2738443" cy="4682653"/>
          </a:xfrm>
        </p:grpSpPr>
        <p:sp>
          <p:nvSpPr>
            <p:cNvPr id="27" name="Rechteck 28">
              <a:extLst>
                <a:ext uri="{FF2B5EF4-FFF2-40B4-BE49-F238E27FC236}">
                  <a16:creationId xmlns:a16="http://schemas.microsoft.com/office/drawing/2014/main" id="{A0398B50-076C-41FF-CE4C-DECBE5D702D8}"/>
                </a:ext>
              </a:extLst>
            </p:cNvPr>
            <p:cNvSpPr/>
            <p:nvPr/>
          </p:nvSpPr>
          <p:spPr>
            <a:xfrm>
              <a:off x="8680448" y="2316943"/>
              <a:ext cx="2736000" cy="38504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nchorCtr="0"/>
            <a:lstStyle/>
            <a:p>
              <a:pPr algn="l"/>
              <a:endParaRPr lang="en-US"/>
            </a:p>
          </p:txBody>
        </p:sp>
        <p:grpSp>
          <p:nvGrpSpPr>
            <p:cNvPr id="28" name="Gruppieren 24">
              <a:extLst>
                <a:ext uri="{FF2B5EF4-FFF2-40B4-BE49-F238E27FC236}">
                  <a16:creationId xmlns:a16="http://schemas.microsoft.com/office/drawing/2014/main" id="{D5672C9F-8384-E1AB-4605-C82FCB8F9433}"/>
                </a:ext>
              </a:extLst>
            </p:cNvPr>
            <p:cNvGrpSpPr/>
            <p:nvPr/>
          </p:nvGrpSpPr>
          <p:grpSpPr>
            <a:xfrm>
              <a:off x="8682890" y="1484784"/>
              <a:ext cx="2736001" cy="4299895"/>
              <a:chOff x="8763774" y="1628800"/>
              <a:chExt cx="2736001" cy="4299895"/>
            </a:xfrm>
          </p:grpSpPr>
          <p:grpSp>
            <p:nvGrpSpPr>
              <p:cNvPr id="29" name="Gruppieren 8">
                <a:extLst>
                  <a:ext uri="{FF2B5EF4-FFF2-40B4-BE49-F238E27FC236}">
                    <a16:creationId xmlns:a16="http://schemas.microsoft.com/office/drawing/2014/main" id="{EBA583B8-7F6C-6B48-C4CC-2DE15F647767}"/>
                  </a:ext>
                </a:extLst>
              </p:cNvPr>
              <p:cNvGrpSpPr/>
              <p:nvPr/>
            </p:nvGrpSpPr>
            <p:grpSpPr>
              <a:xfrm>
                <a:off x="8763774" y="1628800"/>
                <a:ext cx="2736001" cy="1032185"/>
                <a:chOff x="9051502" y="1964767"/>
                <a:chExt cx="2664173" cy="1032185"/>
              </a:xfrm>
            </p:grpSpPr>
            <p:sp>
              <p:nvSpPr>
                <p:cNvPr id="36" name="Freihandform: Form 36">
                  <a:extLst>
                    <a:ext uri="{FF2B5EF4-FFF2-40B4-BE49-F238E27FC236}">
                      <a16:creationId xmlns:a16="http://schemas.microsoft.com/office/drawing/2014/main" id="{DB24DB79-8C68-7C68-5207-6DFF4142EBB8}"/>
                    </a:ext>
                  </a:extLst>
                </p:cNvPr>
                <p:cNvSpPr>
                  <a:spLocks/>
                </p:cNvSpPr>
                <p:nvPr/>
              </p:nvSpPr>
              <p:spPr bwMode="gray">
                <a:xfrm>
                  <a:off x="9051503" y="2796927"/>
                  <a:ext cx="2664172" cy="200025"/>
                </a:xfrm>
                <a:custGeom>
                  <a:avLst/>
                  <a:gdLst>
                    <a:gd name="connsiteX0" fmla="*/ 0 w 2664172"/>
                    <a:gd name="connsiteY0" fmla="*/ 0 h 700087"/>
                    <a:gd name="connsiteX1" fmla="*/ 2664172 w 2664172"/>
                    <a:gd name="connsiteY1" fmla="*/ 0 h 700087"/>
                    <a:gd name="connsiteX2" fmla="*/ 2664172 w 2664172"/>
                    <a:gd name="connsiteY2" fmla="*/ 500062 h 700087"/>
                    <a:gd name="connsiteX3" fmla="*/ 1489249 w 2664172"/>
                    <a:gd name="connsiteY3" fmla="*/ 500062 h 700087"/>
                    <a:gd name="connsiteX4" fmla="*/ 1332086 w 2664172"/>
                    <a:gd name="connsiteY4" fmla="*/ 700087 h 700087"/>
                    <a:gd name="connsiteX5" fmla="*/ 1174924 w 2664172"/>
                    <a:gd name="connsiteY5" fmla="*/ 500062 h 700087"/>
                    <a:gd name="connsiteX6" fmla="*/ 0 w 2664172"/>
                    <a:gd name="connsiteY6" fmla="*/ 500062 h 700087"/>
                    <a:gd name="connsiteX0" fmla="*/ 2664172 w 2755612"/>
                    <a:gd name="connsiteY0" fmla="*/ 0 h 700087"/>
                    <a:gd name="connsiteX1" fmla="*/ 2664172 w 2755612"/>
                    <a:gd name="connsiteY1" fmla="*/ 500062 h 700087"/>
                    <a:gd name="connsiteX2" fmla="*/ 1489249 w 2755612"/>
                    <a:gd name="connsiteY2" fmla="*/ 500062 h 700087"/>
                    <a:gd name="connsiteX3" fmla="*/ 1332086 w 2755612"/>
                    <a:gd name="connsiteY3" fmla="*/ 700087 h 700087"/>
                    <a:gd name="connsiteX4" fmla="*/ 1174924 w 2755612"/>
                    <a:gd name="connsiteY4" fmla="*/ 500062 h 700087"/>
                    <a:gd name="connsiteX5" fmla="*/ 0 w 2755612"/>
                    <a:gd name="connsiteY5" fmla="*/ 500062 h 700087"/>
                    <a:gd name="connsiteX6" fmla="*/ 0 w 2755612"/>
                    <a:gd name="connsiteY6" fmla="*/ 0 h 700087"/>
                    <a:gd name="connsiteX7" fmla="*/ 2755612 w 2755612"/>
                    <a:gd name="connsiteY7" fmla="*/ 91440 h 700087"/>
                    <a:gd name="connsiteX0" fmla="*/ 2664172 w 2664172"/>
                    <a:gd name="connsiteY0" fmla="*/ 0 h 700087"/>
                    <a:gd name="connsiteX1" fmla="*/ 2664172 w 2664172"/>
                    <a:gd name="connsiteY1" fmla="*/ 500062 h 700087"/>
                    <a:gd name="connsiteX2" fmla="*/ 1489249 w 2664172"/>
                    <a:gd name="connsiteY2" fmla="*/ 500062 h 700087"/>
                    <a:gd name="connsiteX3" fmla="*/ 1332086 w 2664172"/>
                    <a:gd name="connsiteY3" fmla="*/ 700087 h 700087"/>
                    <a:gd name="connsiteX4" fmla="*/ 1174924 w 2664172"/>
                    <a:gd name="connsiteY4" fmla="*/ 500062 h 700087"/>
                    <a:gd name="connsiteX5" fmla="*/ 0 w 2664172"/>
                    <a:gd name="connsiteY5" fmla="*/ 500062 h 700087"/>
                    <a:gd name="connsiteX6" fmla="*/ 0 w 2664172"/>
                    <a:gd name="connsiteY6" fmla="*/ 0 h 700087"/>
                    <a:gd name="connsiteX0" fmla="*/ 2664172 w 2664172"/>
                    <a:gd name="connsiteY0" fmla="*/ 500062 h 700087"/>
                    <a:gd name="connsiteX1" fmla="*/ 1489249 w 2664172"/>
                    <a:gd name="connsiteY1" fmla="*/ 500062 h 700087"/>
                    <a:gd name="connsiteX2" fmla="*/ 1332086 w 2664172"/>
                    <a:gd name="connsiteY2" fmla="*/ 700087 h 700087"/>
                    <a:gd name="connsiteX3" fmla="*/ 1174924 w 2664172"/>
                    <a:gd name="connsiteY3" fmla="*/ 500062 h 700087"/>
                    <a:gd name="connsiteX4" fmla="*/ 0 w 2664172"/>
                    <a:gd name="connsiteY4" fmla="*/ 500062 h 700087"/>
                    <a:gd name="connsiteX5" fmla="*/ 0 w 2664172"/>
                    <a:gd name="connsiteY5" fmla="*/ 0 h 700087"/>
                    <a:gd name="connsiteX0" fmla="*/ 2664172 w 2664172"/>
                    <a:gd name="connsiteY0" fmla="*/ 0 h 200025"/>
                    <a:gd name="connsiteX1" fmla="*/ 1489249 w 2664172"/>
                    <a:gd name="connsiteY1" fmla="*/ 0 h 200025"/>
                    <a:gd name="connsiteX2" fmla="*/ 1332086 w 2664172"/>
                    <a:gd name="connsiteY2" fmla="*/ 200025 h 200025"/>
                    <a:gd name="connsiteX3" fmla="*/ 1174924 w 2664172"/>
                    <a:gd name="connsiteY3" fmla="*/ 0 h 200025"/>
                    <a:gd name="connsiteX4" fmla="*/ 0 w 2664172"/>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172" h="200025">
                      <a:moveTo>
                        <a:pt x="2664172" y="0"/>
                      </a:moveTo>
                      <a:lnTo>
                        <a:pt x="1489249" y="0"/>
                      </a:lnTo>
                      <a:lnTo>
                        <a:pt x="1332086" y="200025"/>
                      </a:lnTo>
                      <a:lnTo>
                        <a:pt x="1174924" y="0"/>
                      </a:lnTo>
                      <a:lnTo>
                        <a:pt x="0" y="0"/>
                      </a:lnTo>
                    </a:path>
                  </a:pathLst>
                </a:custGeom>
                <a:solidFill>
                  <a:schemeClr val="bg1"/>
                </a:solidFill>
                <a:ln w="19050">
                  <a:solidFill>
                    <a:srgbClr val="00AF8E"/>
                  </a:solidFill>
                </a:ln>
                <a:effectLst/>
              </p:spPr>
              <p:txBody>
                <a:bodyPr rot="0" spcFirstLastPara="0" vertOverflow="overflow" horzOverflow="overflow" vert="horz" wrap="square" lIns="108000" tIns="108005" rIns="108000" bIns="72000" numCol="1" spcCol="0" rtlCol="0" fromWordArt="0" anchor="t" anchorCtr="0" forceAA="0" compatLnSpc="1">
                  <a:prstTxWarp prst="textNoShape">
                    <a:avLst/>
                  </a:prstTxWarp>
                  <a:noAutofit/>
                </a:bodyPr>
                <a:lstStyle/>
                <a:p>
                  <a:pPr algn="l" rtl="0">
                    <a:spcBef>
                      <a:spcPts val="0"/>
                    </a:spcBef>
                  </a:pPr>
                  <a:endParaRPr lang="en-us" b="1">
                    <a:solidFill>
                      <a:srgbClr val="41AAAA"/>
                    </a:solidFill>
                  </a:endParaRPr>
                </a:p>
              </p:txBody>
            </p:sp>
            <p:sp>
              <p:nvSpPr>
                <p:cNvPr id="37" name="Rechteck 37">
                  <a:extLst>
                    <a:ext uri="{FF2B5EF4-FFF2-40B4-BE49-F238E27FC236}">
                      <a16:creationId xmlns:a16="http://schemas.microsoft.com/office/drawing/2014/main" id="{67C5C612-793D-7B60-8DB9-E0FBC59BD136}"/>
                    </a:ext>
                  </a:extLst>
                </p:cNvPr>
                <p:cNvSpPr>
                  <a:spLocks/>
                </p:cNvSpPr>
                <p:nvPr/>
              </p:nvSpPr>
              <p:spPr bwMode="gray">
                <a:xfrm>
                  <a:off x="9051502" y="1964767"/>
                  <a:ext cx="2664172" cy="735761"/>
                </a:xfrm>
                <a:prstGeom prst="rect">
                  <a:avLst/>
                </a:prstGeom>
                <a:solidFill>
                  <a:schemeClr val="accent1">
                    <a:lumMod val="60000"/>
                    <a:lumOff val="40000"/>
                  </a:schemeClr>
                </a:solidFill>
                <a:ln w="19050">
                  <a:noFill/>
                </a:ln>
                <a:effectLst/>
              </p:spPr>
              <p:txBody>
                <a:bodyPr rot="0" spcFirstLastPara="0" vertOverflow="overflow" horzOverflow="overflow" vert="horz" wrap="square" lIns="108000" tIns="108005" rIns="108000" bIns="72000" numCol="1" spcCol="0" rtlCol="0" fromWordArt="0" anchor="ctr" anchorCtr="0" forceAA="0" compatLnSpc="1">
                  <a:prstTxWarp prst="textNoShape">
                    <a:avLst/>
                  </a:prstTxWarp>
                  <a:noAutofit/>
                </a:bodyPr>
                <a:lstStyle/>
                <a:p>
                  <a:pPr algn="ctr" rtl="0">
                    <a:spcBef>
                      <a:spcPts val="0"/>
                    </a:spcBef>
                  </a:pPr>
                  <a:r>
                    <a:rPr lang="en-us" sz="1600" b="1" i="0" u="none" baseline="0" dirty="0">
                      <a:solidFill>
                        <a:schemeClr val="tx1"/>
                      </a:solidFill>
                    </a:rPr>
                    <a:t>Benefits for machine operators</a:t>
                  </a:r>
                </a:p>
              </p:txBody>
            </p:sp>
          </p:grpSp>
          <p:pic>
            <p:nvPicPr>
              <p:cNvPr id="30" name="Grafik 15">
                <a:extLst>
                  <a:ext uri="{FF2B5EF4-FFF2-40B4-BE49-F238E27FC236}">
                    <a16:creationId xmlns:a16="http://schemas.microsoft.com/office/drawing/2014/main" id="{B96E4D73-82B5-0248-3E87-7FB316BD733E}"/>
                  </a:ext>
                </a:extLst>
              </p:cNvPr>
              <p:cNvPicPr>
                <a:picLocks noChangeAspect="1"/>
              </p:cNvPicPr>
              <p:nvPr/>
            </p:nvPicPr>
            <p:blipFill>
              <a:blip r:embed="rId7"/>
              <a:stretch>
                <a:fillRect/>
              </a:stretch>
            </p:blipFill>
            <p:spPr>
              <a:xfrm>
                <a:off x="8880359" y="3978031"/>
                <a:ext cx="2518230" cy="753923"/>
              </a:xfrm>
              <a:prstGeom prst="rect">
                <a:avLst/>
              </a:prstGeom>
            </p:spPr>
          </p:pic>
          <p:pic>
            <p:nvPicPr>
              <p:cNvPr id="31" name="Picture 4">
                <a:extLst>
                  <a:ext uri="{FF2B5EF4-FFF2-40B4-BE49-F238E27FC236}">
                    <a16:creationId xmlns:a16="http://schemas.microsoft.com/office/drawing/2014/main" id="{9A2AEB86-411C-054F-8F7B-DEA11C3662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9495" y="2749195"/>
                <a:ext cx="414212" cy="7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Grafik 50">
                <a:extLst>
                  <a:ext uri="{FF2B5EF4-FFF2-40B4-BE49-F238E27FC236}">
                    <a16:creationId xmlns:a16="http://schemas.microsoft.com/office/drawing/2014/main" id="{196335B8-8F45-D727-314C-91C9129081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76510" y="2812614"/>
                <a:ext cx="708666" cy="677662"/>
              </a:xfrm>
              <a:prstGeom prst="rect">
                <a:avLst/>
              </a:prstGeom>
            </p:spPr>
          </p:pic>
          <p:pic>
            <p:nvPicPr>
              <p:cNvPr id="34" name="Grafik 51">
                <a:extLst>
                  <a:ext uri="{FF2B5EF4-FFF2-40B4-BE49-F238E27FC236}">
                    <a16:creationId xmlns:a16="http://schemas.microsoft.com/office/drawing/2014/main" id="{9612AB37-1269-29B6-0F12-42776C4B1C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89923" y="2795636"/>
                <a:ext cx="708666" cy="708666"/>
              </a:xfrm>
              <a:prstGeom prst="rect">
                <a:avLst/>
              </a:prstGeom>
            </p:spPr>
          </p:pic>
          <p:sp>
            <p:nvSpPr>
              <p:cNvPr id="35" name="Rechteck 63">
                <a:extLst>
                  <a:ext uri="{FF2B5EF4-FFF2-40B4-BE49-F238E27FC236}">
                    <a16:creationId xmlns:a16="http://schemas.microsoft.com/office/drawing/2014/main" id="{283E418C-2DD3-2E69-D852-D4AD50452BFD}"/>
                  </a:ext>
                </a:extLst>
              </p:cNvPr>
              <p:cNvSpPr>
                <a:spLocks/>
              </p:cNvSpPr>
              <p:nvPr/>
            </p:nvSpPr>
            <p:spPr bwMode="gray">
              <a:xfrm>
                <a:off x="8763775" y="5097698"/>
                <a:ext cx="2736000" cy="830997"/>
              </a:xfrm>
              <a:prstGeom prst="rect">
                <a:avLst/>
              </a:prstGeom>
              <a:noFill/>
            </p:spPr>
            <p:txBody>
              <a:bodyPr wrap="square" lIns="0" tIns="0" rIns="0" bIns="0" anchor="t" anchorCtr="0">
                <a:noAutofit/>
              </a:bodyPr>
              <a:lstStyle/>
              <a:p>
                <a:pPr algn="ctr" rtl="0"/>
                <a:r>
                  <a:rPr lang="en-us" i="0" u="none" baseline="0" dirty="0"/>
                  <a:t>On-demand </a:t>
                </a:r>
                <a:r>
                  <a:rPr lang="en-us" dirty="0"/>
                  <a:t>connectivity and acces</a:t>
                </a:r>
                <a:r>
                  <a:rPr lang="en-US" dirty="0"/>
                  <a:t>s</a:t>
                </a:r>
                <a:r>
                  <a:rPr lang="en-us" dirty="0"/>
                  <a:t> to</a:t>
                </a:r>
                <a:r>
                  <a:rPr lang="en-us" i="0" u="none" baseline="0" dirty="0"/>
                  <a:t> machine parameters and process values</a:t>
                </a:r>
              </a:p>
            </p:txBody>
          </p:sp>
        </p:grpSp>
      </p:grpSp>
      <p:sp>
        <p:nvSpPr>
          <p:cNvPr id="3" name="Freihandform: Form 34">
            <a:extLst>
              <a:ext uri="{FF2B5EF4-FFF2-40B4-BE49-F238E27FC236}">
                <a16:creationId xmlns:a16="http://schemas.microsoft.com/office/drawing/2014/main" id="{234E2EB0-889A-7528-9C8A-EC3BF7D7EB93}"/>
              </a:ext>
            </a:extLst>
          </p:cNvPr>
          <p:cNvSpPr>
            <a:spLocks/>
          </p:cNvSpPr>
          <p:nvPr/>
        </p:nvSpPr>
        <p:spPr bwMode="gray">
          <a:xfrm>
            <a:off x="694383" y="1897318"/>
            <a:ext cx="2116224" cy="134315"/>
          </a:xfrm>
          <a:custGeom>
            <a:avLst/>
            <a:gdLst>
              <a:gd name="connsiteX0" fmla="*/ 0 w 2664172"/>
              <a:gd name="connsiteY0" fmla="*/ 0 h 700087"/>
              <a:gd name="connsiteX1" fmla="*/ 2664172 w 2664172"/>
              <a:gd name="connsiteY1" fmla="*/ 0 h 700087"/>
              <a:gd name="connsiteX2" fmla="*/ 2664172 w 2664172"/>
              <a:gd name="connsiteY2" fmla="*/ 500062 h 700087"/>
              <a:gd name="connsiteX3" fmla="*/ 1489249 w 2664172"/>
              <a:gd name="connsiteY3" fmla="*/ 500062 h 700087"/>
              <a:gd name="connsiteX4" fmla="*/ 1332086 w 2664172"/>
              <a:gd name="connsiteY4" fmla="*/ 700087 h 700087"/>
              <a:gd name="connsiteX5" fmla="*/ 1174924 w 2664172"/>
              <a:gd name="connsiteY5" fmla="*/ 500062 h 700087"/>
              <a:gd name="connsiteX6" fmla="*/ 0 w 2664172"/>
              <a:gd name="connsiteY6" fmla="*/ 500062 h 700087"/>
              <a:gd name="connsiteX0" fmla="*/ 2664172 w 2755612"/>
              <a:gd name="connsiteY0" fmla="*/ 0 h 700087"/>
              <a:gd name="connsiteX1" fmla="*/ 2664172 w 2755612"/>
              <a:gd name="connsiteY1" fmla="*/ 500062 h 700087"/>
              <a:gd name="connsiteX2" fmla="*/ 1489249 w 2755612"/>
              <a:gd name="connsiteY2" fmla="*/ 500062 h 700087"/>
              <a:gd name="connsiteX3" fmla="*/ 1332086 w 2755612"/>
              <a:gd name="connsiteY3" fmla="*/ 700087 h 700087"/>
              <a:gd name="connsiteX4" fmla="*/ 1174924 w 2755612"/>
              <a:gd name="connsiteY4" fmla="*/ 500062 h 700087"/>
              <a:gd name="connsiteX5" fmla="*/ 0 w 2755612"/>
              <a:gd name="connsiteY5" fmla="*/ 500062 h 700087"/>
              <a:gd name="connsiteX6" fmla="*/ 0 w 2755612"/>
              <a:gd name="connsiteY6" fmla="*/ 0 h 700087"/>
              <a:gd name="connsiteX7" fmla="*/ 2755612 w 2755612"/>
              <a:gd name="connsiteY7" fmla="*/ 91440 h 700087"/>
              <a:gd name="connsiteX0" fmla="*/ 2664172 w 2664172"/>
              <a:gd name="connsiteY0" fmla="*/ 0 h 700087"/>
              <a:gd name="connsiteX1" fmla="*/ 2664172 w 2664172"/>
              <a:gd name="connsiteY1" fmla="*/ 500062 h 700087"/>
              <a:gd name="connsiteX2" fmla="*/ 1489249 w 2664172"/>
              <a:gd name="connsiteY2" fmla="*/ 500062 h 700087"/>
              <a:gd name="connsiteX3" fmla="*/ 1332086 w 2664172"/>
              <a:gd name="connsiteY3" fmla="*/ 700087 h 700087"/>
              <a:gd name="connsiteX4" fmla="*/ 1174924 w 2664172"/>
              <a:gd name="connsiteY4" fmla="*/ 500062 h 700087"/>
              <a:gd name="connsiteX5" fmla="*/ 0 w 2664172"/>
              <a:gd name="connsiteY5" fmla="*/ 500062 h 700087"/>
              <a:gd name="connsiteX6" fmla="*/ 0 w 2664172"/>
              <a:gd name="connsiteY6" fmla="*/ 0 h 700087"/>
              <a:gd name="connsiteX0" fmla="*/ 2664172 w 2664172"/>
              <a:gd name="connsiteY0" fmla="*/ 500062 h 700087"/>
              <a:gd name="connsiteX1" fmla="*/ 1489249 w 2664172"/>
              <a:gd name="connsiteY1" fmla="*/ 500062 h 700087"/>
              <a:gd name="connsiteX2" fmla="*/ 1332086 w 2664172"/>
              <a:gd name="connsiteY2" fmla="*/ 700087 h 700087"/>
              <a:gd name="connsiteX3" fmla="*/ 1174924 w 2664172"/>
              <a:gd name="connsiteY3" fmla="*/ 500062 h 700087"/>
              <a:gd name="connsiteX4" fmla="*/ 0 w 2664172"/>
              <a:gd name="connsiteY4" fmla="*/ 500062 h 700087"/>
              <a:gd name="connsiteX5" fmla="*/ 0 w 2664172"/>
              <a:gd name="connsiteY5" fmla="*/ 0 h 700087"/>
              <a:gd name="connsiteX0" fmla="*/ 2664172 w 2664172"/>
              <a:gd name="connsiteY0" fmla="*/ 0 h 200025"/>
              <a:gd name="connsiteX1" fmla="*/ 1489249 w 2664172"/>
              <a:gd name="connsiteY1" fmla="*/ 0 h 200025"/>
              <a:gd name="connsiteX2" fmla="*/ 1332086 w 2664172"/>
              <a:gd name="connsiteY2" fmla="*/ 200025 h 200025"/>
              <a:gd name="connsiteX3" fmla="*/ 1174924 w 2664172"/>
              <a:gd name="connsiteY3" fmla="*/ 0 h 200025"/>
              <a:gd name="connsiteX4" fmla="*/ 0 w 2664172"/>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172" h="200025">
                <a:moveTo>
                  <a:pt x="2664172" y="0"/>
                </a:moveTo>
                <a:lnTo>
                  <a:pt x="1489249" y="0"/>
                </a:lnTo>
                <a:lnTo>
                  <a:pt x="1332086" y="200025"/>
                </a:lnTo>
                <a:lnTo>
                  <a:pt x="1174924" y="0"/>
                </a:lnTo>
                <a:lnTo>
                  <a:pt x="0" y="0"/>
                </a:lnTo>
              </a:path>
            </a:pathLst>
          </a:custGeom>
          <a:solidFill>
            <a:schemeClr val="bg1"/>
          </a:solidFill>
          <a:ln w="19050">
            <a:solidFill>
              <a:srgbClr val="00AF8E"/>
            </a:solidFill>
          </a:ln>
          <a:effectLst/>
        </p:spPr>
        <p:txBody>
          <a:bodyPr rot="0" spcFirstLastPara="0" vertOverflow="overflow" horzOverflow="overflow" vert="horz" wrap="square" lIns="108000" tIns="108005" rIns="108000" bIns="72000" numCol="1" spcCol="0" rtlCol="0" fromWordArt="0" anchor="t" anchorCtr="0" forceAA="0" compatLnSpc="1">
            <a:prstTxWarp prst="textNoShape">
              <a:avLst/>
            </a:prstTxWarp>
            <a:noAutofit/>
          </a:bodyPr>
          <a:lstStyle/>
          <a:p>
            <a:pPr algn="l" rtl="0">
              <a:spcBef>
                <a:spcPts val="0"/>
              </a:spcBef>
            </a:pPr>
            <a:endParaRPr lang="en-us" b="1">
              <a:solidFill>
                <a:srgbClr val="41AAAA"/>
              </a:solidFill>
            </a:endParaRPr>
          </a:p>
        </p:txBody>
      </p:sp>
    </p:spTree>
    <p:extLst>
      <p:ext uri="{BB962C8B-B14F-4D97-AF65-F5344CB8AC3E}">
        <p14:creationId xmlns:p14="http://schemas.microsoft.com/office/powerpoint/2010/main" val="157447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noProof="0" dirty="0"/>
              <a:t>OPC UA and Profinet Manufacturing concept</a:t>
            </a:r>
          </a:p>
        </p:txBody>
      </p:sp>
      <p:sp>
        <p:nvSpPr>
          <p:cNvPr id="5" name="Datumsplatzhalter 4"/>
          <p:cNvSpPr>
            <a:spLocks noGrp="1"/>
          </p:cNvSpPr>
          <p:nvPr>
            <p:ph type="dt" sz="half" idx="17"/>
          </p:nvPr>
        </p:nvSpPr>
        <p:spPr>
          <a:xfrm>
            <a:off x="5490047" y="4834925"/>
            <a:ext cx="401238" cy="247177"/>
          </a:xfrm>
        </p:spPr>
        <p:txBody>
          <a:bodyPr/>
          <a:lstStyle/>
          <a:p>
            <a:r>
              <a:rPr lang="en-US"/>
              <a:t>© 2017</a:t>
            </a:r>
            <a:endParaRPr lang="de-DE" dirty="0"/>
          </a:p>
        </p:txBody>
      </p:sp>
      <p:pic>
        <p:nvPicPr>
          <p:cNvPr id="4" name="Picture 3">
            <a:extLst>
              <a:ext uri="{FF2B5EF4-FFF2-40B4-BE49-F238E27FC236}">
                <a16:creationId xmlns:a16="http://schemas.microsoft.com/office/drawing/2014/main" id="{4046CB58-B820-CE9D-9A35-2A496A0A7F69}"/>
              </a:ext>
            </a:extLst>
          </p:cNvPr>
          <p:cNvPicPr>
            <a:picLocks noChangeAspect="1"/>
          </p:cNvPicPr>
          <p:nvPr/>
        </p:nvPicPr>
        <p:blipFill>
          <a:blip r:embed="rId2"/>
          <a:stretch>
            <a:fillRect/>
          </a:stretch>
        </p:blipFill>
        <p:spPr>
          <a:xfrm>
            <a:off x="1317989" y="2716156"/>
            <a:ext cx="2460957" cy="1768494"/>
          </a:xfrm>
          <a:prstGeom prst="rect">
            <a:avLst/>
          </a:prstGeom>
        </p:spPr>
      </p:pic>
      <p:pic>
        <p:nvPicPr>
          <p:cNvPr id="6" name="Picture 5">
            <a:extLst>
              <a:ext uri="{FF2B5EF4-FFF2-40B4-BE49-F238E27FC236}">
                <a16:creationId xmlns:a16="http://schemas.microsoft.com/office/drawing/2014/main" id="{243AF2E5-0586-B64E-A62E-6186E48841F5}"/>
              </a:ext>
            </a:extLst>
          </p:cNvPr>
          <p:cNvPicPr>
            <a:picLocks noChangeAspect="1"/>
          </p:cNvPicPr>
          <p:nvPr/>
        </p:nvPicPr>
        <p:blipFill>
          <a:blip r:embed="rId3"/>
          <a:stretch>
            <a:fillRect/>
          </a:stretch>
        </p:blipFill>
        <p:spPr>
          <a:xfrm>
            <a:off x="3752363" y="2702772"/>
            <a:ext cx="1094770" cy="1768494"/>
          </a:xfrm>
          <a:prstGeom prst="rect">
            <a:avLst/>
          </a:prstGeom>
        </p:spPr>
      </p:pic>
      <p:pic>
        <p:nvPicPr>
          <p:cNvPr id="7" name="Picture 6">
            <a:extLst>
              <a:ext uri="{FF2B5EF4-FFF2-40B4-BE49-F238E27FC236}">
                <a16:creationId xmlns:a16="http://schemas.microsoft.com/office/drawing/2014/main" id="{5E3CF9FC-03D2-087A-50C5-3C2ADF0AD7D6}"/>
              </a:ext>
            </a:extLst>
          </p:cNvPr>
          <p:cNvPicPr>
            <a:picLocks noChangeAspect="1"/>
          </p:cNvPicPr>
          <p:nvPr/>
        </p:nvPicPr>
        <p:blipFill>
          <a:blip r:embed="rId4"/>
          <a:stretch>
            <a:fillRect/>
          </a:stretch>
        </p:blipFill>
        <p:spPr>
          <a:xfrm>
            <a:off x="4825843" y="2708645"/>
            <a:ext cx="2684281" cy="1768494"/>
          </a:xfrm>
          <a:prstGeom prst="rect">
            <a:avLst/>
          </a:prstGeom>
        </p:spPr>
      </p:pic>
      <p:grpSp>
        <p:nvGrpSpPr>
          <p:cNvPr id="8" name="Gruppieren 48">
            <a:extLst>
              <a:ext uri="{FF2B5EF4-FFF2-40B4-BE49-F238E27FC236}">
                <a16:creationId xmlns:a16="http://schemas.microsoft.com/office/drawing/2014/main" id="{61F31010-0FE2-5306-AA69-21770F0EFD02}"/>
              </a:ext>
            </a:extLst>
          </p:cNvPr>
          <p:cNvGrpSpPr/>
          <p:nvPr/>
        </p:nvGrpSpPr>
        <p:grpSpPr>
          <a:xfrm>
            <a:off x="3341907" y="1629044"/>
            <a:ext cx="1074718" cy="400521"/>
            <a:chOff x="5254947" y="1650733"/>
            <a:chExt cx="1433704" cy="534305"/>
          </a:xfrm>
        </p:grpSpPr>
        <p:cxnSp>
          <p:nvCxnSpPr>
            <p:cNvPr id="9" name="Verbinder: gewinkelt 203">
              <a:extLst>
                <a:ext uri="{FF2B5EF4-FFF2-40B4-BE49-F238E27FC236}">
                  <a16:creationId xmlns:a16="http://schemas.microsoft.com/office/drawing/2014/main" id="{ADE9FE99-DBCE-EEF6-1311-66AA6CA707A6}"/>
                </a:ext>
              </a:extLst>
            </p:cNvPr>
            <p:cNvCxnSpPr/>
            <p:nvPr/>
          </p:nvCxnSpPr>
          <p:spPr bwMode="auto">
            <a:xfrm flipV="1">
              <a:off x="5256379" y="2052424"/>
              <a:ext cx="886217" cy="2"/>
            </a:xfrm>
            <a:prstGeom prst="bentConnector3">
              <a:avLst>
                <a:gd name="adj1" fmla="val 9299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0" name="Textfeld 202">
              <a:extLst>
                <a:ext uri="{FF2B5EF4-FFF2-40B4-BE49-F238E27FC236}">
                  <a16:creationId xmlns:a16="http://schemas.microsoft.com/office/drawing/2014/main" id="{3056FD39-7198-AF48-6D93-784418B213B4}"/>
                </a:ext>
              </a:extLst>
            </p:cNvPr>
            <p:cNvSpPr txBox="1"/>
            <p:nvPr/>
          </p:nvSpPr>
          <p:spPr>
            <a:xfrm>
              <a:off x="5254947" y="1650733"/>
              <a:ext cx="1433704" cy="534305"/>
            </a:xfrm>
            <a:prstGeom prst="rect">
              <a:avLst/>
            </a:prstGeom>
            <a:noFill/>
          </p:spPr>
          <p:txBody>
            <a:bodyPr vert="horz" wrap="square" lIns="0" tIns="0" rIns="0" bIns="0" rtlCol="0">
              <a:noAutofit/>
            </a:bodyPr>
            <a:lstStyle/>
            <a:p>
              <a:pPr defTabSz="685434" fontAlgn="base">
                <a:lnSpc>
                  <a:spcPct val="110000"/>
                </a:lnSpc>
                <a:spcAft>
                  <a:spcPct val="0"/>
                </a:spcAft>
              </a:pPr>
              <a:r>
                <a:rPr lang="de-DE" sz="900">
                  <a:solidFill>
                    <a:srgbClr val="9999A9"/>
                  </a:solidFill>
                  <a:latin typeface="Arial"/>
                  <a:ea typeface="Arial Unicode MS" panose="020B0604020202020204" pitchFamily="34" charset="-128"/>
                  <a:cs typeface="Arial Unicode MS" panose="020B0604020202020204" pitchFamily="34" charset="-128"/>
                </a:rPr>
                <a:t>Monitor </a:t>
              </a:r>
              <a:br>
                <a:rPr lang="de-DE" sz="900">
                  <a:solidFill>
                    <a:srgbClr val="9999A9"/>
                  </a:solidFill>
                  <a:latin typeface="Arial"/>
                  <a:ea typeface="Arial Unicode MS" panose="020B0604020202020204" pitchFamily="34" charset="-128"/>
                  <a:cs typeface="Arial Unicode MS" panose="020B0604020202020204" pitchFamily="34" charset="-128"/>
                </a:rPr>
              </a:br>
              <a:r>
                <a:rPr lang="de-DE" sz="900" err="1">
                  <a:solidFill>
                    <a:srgbClr val="9999A9"/>
                  </a:solidFill>
                  <a:latin typeface="Arial"/>
                  <a:ea typeface="Arial Unicode MS" panose="020B0604020202020204" pitchFamily="34" charset="-128"/>
                  <a:cs typeface="Arial Unicode MS" panose="020B0604020202020204" pitchFamily="34" charset="-128"/>
                </a:rPr>
                <a:t>unit</a:t>
              </a:r>
              <a:r>
                <a:rPr lang="de-DE" sz="900">
                  <a:solidFill>
                    <a:srgbClr val="9999A9"/>
                  </a:solidFill>
                  <a:latin typeface="Arial"/>
                  <a:ea typeface="Arial Unicode MS" panose="020B0604020202020204" pitchFamily="34" charset="-128"/>
                  <a:cs typeface="Arial Unicode MS" panose="020B0604020202020204" pitchFamily="34" charset="-128"/>
                </a:rPr>
                <a:t> </a:t>
              </a:r>
              <a:r>
                <a:rPr lang="de-DE" sz="900" err="1">
                  <a:solidFill>
                    <a:srgbClr val="9999A9"/>
                  </a:solidFill>
                  <a:latin typeface="Arial"/>
                  <a:ea typeface="Arial Unicode MS" panose="020B0604020202020204" pitchFamily="34" charset="-128"/>
                  <a:cs typeface="Arial Unicode MS" panose="020B0604020202020204" pitchFamily="34" charset="-128"/>
                </a:rPr>
                <a:t>count</a:t>
              </a:r>
              <a:endParaRPr lang="de-DE" sz="900">
                <a:solidFill>
                  <a:srgbClr val="9999A9"/>
                </a:solidFill>
                <a:latin typeface="Arial"/>
                <a:ea typeface="Arial Unicode MS" panose="020B0604020202020204" pitchFamily="34" charset="-128"/>
                <a:cs typeface="Arial Unicode MS" panose="020B0604020202020204" pitchFamily="34" charset="-128"/>
              </a:endParaRPr>
            </a:p>
          </p:txBody>
        </p:sp>
      </p:grpSp>
      <p:grpSp>
        <p:nvGrpSpPr>
          <p:cNvPr id="11" name="Gruppieren 42">
            <a:extLst>
              <a:ext uri="{FF2B5EF4-FFF2-40B4-BE49-F238E27FC236}">
                <a16:creationId xmlns:a16="http://schemas.microsoft.com/office/drawing/2014/main" id="{C58A20E8-C2D0-3D50-7F68-DFE1F44EABF3}"/>
              </a:ext>
            </a:extLst>
          </p:cNvPr>
          <p:cNvGrpSpPr/>
          <p:nvPr/>
        </p:nvGrpSpPr>
        <p:grpSpPr>
          <a:xfrm>
            <a:off x="5145066" y="1922324"/>
            <a:ext cx="1150659" cy="734243"/>
            <a:chOff x="7188359" y="2002965"/>
            <a:chExt cx="1535011" cy="979500"/>
          </a:xfrm>
        </p:grpSpPr>
        <p:grpSp>
          <p:nvGrpSpPr>
            <p:cNvPr id="12" name="Gruppieren 38">
              <a:extLst>
                <a:ext uri="{FF2B5EF4-FFF2-40B4-BE49-F238E27FC236}">
                  <a16:creationId xmlns:a16="http://schemas.microsoft.com/office/drawing/2014/main" id="{B6D2BAC1-D01D-7EAD-C561-98139F9FEA34}"/>
                </a:ext>
              </a:extLst>
            </p:cNvPr>
            <p:cNvGrpSpPr/>
            <p:nvPr/>
          </p:nvGrpSpPr>
          <p:grpSpPr>
            <a:xfrm>
              <a:off x="7188359" y="2002965"/>
              <a:ext cx="1535011" cy="359184"/>
              <a:chOff x="7188359" y="2002965"/>
              <a:chExt cx="1535011" cy="359184"/>
            </a:xfrm>
          </p:grpSpPr>
          <p:sp>
            <p:nvSpPr>
              <p:cNvPr id="17" name="Textfeld 218">
                <a:extLst>
                  <a:ext uri="{FF2B5EF4-FFF2-40B4-BE49-F238E27FC236}">
                    <a16:creationId xmlns:a16="http://schemas.microsoft.com/office/drawing/2014/main" id="{E2B8AC12-3FF7-76A2-BD61-4926BF6AB1AB}"/>
                  </a:ext>
                </a:extLst>
              </p:cNvPr>
              <p:cNvSpPr txBox="1"/>
              <p:nvPr/>
            </p:nvSpPr>
            <p:spPr>
              <a:xfrm rot="19701397">
                <a:off x="7188359" y="2002965"/>
                <a:ext cx="1433704" cy="194791"/>
              </a:xfrm>
              <a:prstGeom prst="rect">
                <a:avLst/>
              </a:prstGeom>
              <a:noFill/>
            </p:spPr>
            <p:txBody>
              <a:bodyPr vert="horz" wrap="square" lIns="0" tIns="0" rIns="0" bIns="0" rtlCol="0">
                <a:noAutofit/>
              </a:bodyPr>
              <a:lstStyle/>
              <a:p>
                <a:pPr defTabSz="685434" fontAlgn="base">
                  <a:lnSpc>
                    <a:spcPct val="110000"/>
                  </a:lnSpc>
                  <a:spcAft>
                    <a:spcPct val="0"/>
                  </a:spcAft>
                </a:pPr>
                <a:r>
                  <a:rPr lang="de-DE" sz="800" dirty="0">
                    <a:solidFill>
                      <a:srgbClr val="9999A9"/>
                    </a:solidFill>
                    <a:latin typeface="Arial"/>
                    <a:ea typeface="Arial Unicode MS" panose="020B0604020202020204" pitchFamily="34" charset="-128"/>
                    <a:cs typeface="Arial Unicode MS" panose="020B0604020202020204" pitchFamily="34" charset="-128"/>
                  </a:rPr>
                  <a:t>Monitor process</a:t>
                </a:r>
              </a:p>
            </p:txBody>
          </p:sp>
          <p:sp>
            <p:nvSpPr>
              <p:cNvPr id="18" name="Textfeld 216">
                <a:extLst>
                  <a:ext uri="{FF2B5EF4-FFF2-40B4-BE49-F238E27FC236}">
                    <a16:creationId xmlns:a16="http://schemas.microsoft.com/office/drawing/2014/main" id="{2602A629-6B17-BC70-F1F1-798F208F6022}"/>
                  </a:ext>
                </a:extLst>
              </p:cNvPr>
              <p:cNvSpPr txBox="1"/>
              <p:nvPr/>
            </p:nvSpPr>
            <p:spPr>
              <a:xfrm rot="19701397">
                <a:off x="7289666" y="2167358"/>
                <a:ext cx="1433704" cy="194791"/>
              </a:xfrm>
              <a:prstGeom prst="rect">
                <a:avLst/>
              </a:prstGeom>
              <a:noFill/>
            </p:spPr>
            <p:txBody>
              <a:bodyPr vert="horz" wrap="square" lIns="0" tIns="0" rIns="0" bIns="0" rtlCol="0">
                <a:noAutofit/>
              </a:bodyPr>
              <a:lstStyle/>
              <a:p>
                <a:pPr defTabSz="685434" fontAlgn="base">
                  <a:lnSpc>
                    <a:spcPct val="110000"/>
                  </a:lnSpc>
                  <a:spcAft>
                    <a:spcPct val="0"/>
                  </a:spcAft>
                </a:pPr>
                <a:r>
                  <a:rPr lang="de-DE" sz="800" dirty="0">
                    <a:solidFill>
                      <a:srgbClr val="9999A9"/>
                    </a:solidFill>
                    <a:latin typeface="Arial"/>
                    <a:ea typeface="Arial Unicode MS" panose="020B0604020202020204" pitchFamily="34" charset="-128"/>
                    <a:cs typeface="Arial Unicode MS" panose="020B0604020202020204" pitchFamily="34" charset="-128"/>
                  </a:rPr>
                  <a:t>Control machine</a:t>
                </a:r>
              </a:p>
            </p:txBody>
          </p:sp>
        </p:grpSp>
        <p:grpSp>
          <p:nvGrpSpPr>
            <p:cNvPr id="13" name="Gruppieren 33">
              <a:extLst>
                <a:ext uri="{FF2B5EF4-FFF2-40B4-BE49-F238E27FC236}">
                  <a16:creationId xmlns:a16="http://schemas.microsoft.com/office/drawing/2014/main" id="{6E634D95-1F67-4380-6B82-FEF67F5A701F}"/>
                </a:ext>
              </a:extLst>
            </p:cNvPr>
            <p:cNvGrpSpPr/>
            <p:nvPr/>
          </p:nvGrpSpPr>
          <p:grpSpPr>
            <a:xfrm>
              <a:off x="7246301" y="2469193"/>
              <a:ext cx="192029" cy="513272"/>
              <a:chOff x="7246301" y="2469193"/>
              <a:chExt cx="192029" cy="513272"/>
            </a:xfrm>
          </p:grpSpPr>
          <p:cxnSp>
            <p:nvCxnSpPr>
              <p:cNvPr id="14" name="Verbinder: gewinkelt 219">
                <a:extLst>
                  <a:ext uri="{FF2B5EF4-FFF2-40B4-BE49-F238E27FC236}">
                    <a16:creationId xmlns:a16="http://schemas.microsoft.com/office/drawing/2014/main" id="{EEE52E4F-3F5D-00C4-2BFB-27EE46995387}"/>
                  </a:ext>
                </a:extLst>
              </p:cNvPr>
              <p:cNvCxnSpPr>
                <a:cxnSpLocks/>
                <a:endCxn id="17" idx="1"/>
              </p:cNvCxnSpPr>
              <p:nvPr/>
            </p:nvCxnSpPr>
            <p:spPr bwMode="auto">
              <a:xfrm rot="3501397" flipH="1" flipV="1">
                <a:off x="7122789" y="2666924"/>
                <a:ext cx="513272" cy="117810"/>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Verbinder: gewinkelt 217">
                <a:extLst>
                  <a:ext uri="{FF2B5EF4-FFF2-40B4-BE49-F238E27FC236}">
                    <a16:creationId xmlns:a16="http://schemas.microsoft.com/office/drawing/2014/main" id="{060E91D3-F743-1484-1801-32D072BB8C4C}"/>
                  </a:ext>
                </a:extLst>
              </p:cNvPr>
              <p:cNvCxnSpPr>
                <a:cxnSpLocks/>
                <a:endCxn id="18" idx="1"/>
              </p:cNvCxnSpPr>
              <p:nvPr/>
            </p:nvCxnSpPr>
            <p:spPr bwMode="auto">
              <a:xfrm rot="14301397" flipH="1">
                <a:off x="7227265" y="2546482"/>
                <a:ext cx="155879" cy="117808"/>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grpSp>
        <p:nvGrpSpPr>
          <p:cNvPr id="19" name="Gruppieren 127">
            <a:extLst>
              <a:ext uri="{FF2B5EF4-FFF2-40B4-BE49-F238E27FC236}">
                <a16:creationId xmlns:a16="http://schemas.microsoft.com/office/drawing/2014/main" id="{5AC61FB6-AAA9-55F3-929E-1E5C9BF642C1}"/>
              </a:ext>
            </a:extLst>
          </p:cNvPr>
          <p:cNvGrpSpPr/>
          <p:nvPr/>
        </p:nvGrpSpPr>
        <p:grpSpPr>
          <a:xfrm>
            <a:off x="975360" y="1273057"/>
            <a:ext cx="1686585" cy="779206"/>
            <a:chOff x="751034" y="2759785"/>
            <a:chExt cx="2535702" cy="1268083"/>
          </a:xfrm>
        </p:grpSpPr>
        <p:sp>
          <p:nvSpPr>
            <p:cNvPr id="20" name="Titel 2">
              <a:extLst>
                <a:ext uri="{FF2B5EF4-FFF2-40B4-BE49-F238E27FC236}">
                  <a16:creationId xmlns:a16="http://schemas.microsoft.com/office/drawing/2014/main" id="{36673ED7-4F79-1D25-AAD7-0CBE5F6D8DE4}"/>
                </a:ext>
              </a:extLst>
            </p:cNvPr>
            <p:cNvSpPr txBox="1">
              <a:spLocks/>
            </p:cNvSpPr>
            <p:nvPr/>
          </p:nvSpPr>
          <p:spPr bwMode="gray">
            <a:xfrm>
              <a:off x="1624628" y="2759785"/>
              <a:ext cx="1567393" cy="2379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sz="2200" b="1">
                  <a:solidFill>
                    <a:srgbClr val="00646E"/>
                  </a:solidFill>
                  <a:latin typeface="+mn-lt"/>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defTabSz="685434">
                <a:defRPr/>
              </a:pPr>
              <a:r>
                <a:rPr lang="en-US" sz="1100" kern="0" dirty="0">
                  <a:solidFill>
                    <a:srgbClr val="9999A9"/>
                  </a:solidFill>
                  <a:latin typeface="Arial"/>
                </a:rPr>
                <a:t>Manufacturing</a:t>
              </a:r>
            </a:p>
          </p:txBody>
        </p:sp>
        <p:pic>
          <p:nvPicPr>
            <p:cNvPr id="21" name="Grafik 129">
              <a:extLst>
                <a:ext uri="{FF2B5EF4-FFF2-40B4-BE49-F238E27FC236}">
                  <a16:creationId xmlns:a16="http://schemas.microsoft.com/office/drawing/2014/main" id="{DADCC493-0942-F389-F5FE-66E82558459B}"/>
                </a:ext>
              </a:extLst>
            </p:cNvPr>
            <p:cNvPicPr>
              <a:picLocks noChangeAspect="1"/>
            </p:cNvPicPr>
            <p:nvPr/>
          </p:nvPicPr>
          <p:blipFill>
            <a:blip r:embed="rId5"/>
            <a:stretch>
              <a:fillRect/>
            </a:stretch>
          </p:blipFill>
          <p:spPr>
            <a:xfrm>
              <a:off x="751034" y="2780927"/>
              <a:ext cx="970061" cy="1246941"/>
            </a:xfrm>
            <a:prstGeom prst="rect">
              <a:avLst/>
            </a:prstGeom>
          </p:spPr>
        </p:pic>
        <p:sp>
          <p:nvSpPr>
            <p:cNvPr id="22" name="Rechteck 130">
              <a:extLst>
                <a:ext uri="{FF2B5EF4-FFF2-40B4-BE49-F238E27FC236}">
                  <a16:creationId xmlns:a16="http://schemas.microsoft.com/office/drawing/2014/main" id="{6ED565B7-54CC-BC5C-94B2-CFF6BFDCA8B3}"/>
                </a:ext>
              </a:extLst>
            </p:cNvPr>
            <p:cNvSpPr/>
            <p:nvPr/>
          </p:nvSpPr>
          <p:spPr>
            <a:xfrm>
              <a:off x="1712497" y="2930091"/>
              <a:ext cx="1574239" cy="425745"/>
            </a:xfrm>
            <a:prstGeom prst="rect">
              <a:avLst/>
            </a:prstGeom>
          </p:spPr>
          <p:txBody>
            <a:bodyPr wrap="none">
              <a:spAutoFit/>
            </a:bodyPr>
            <a:lstStyle/>
            <a:p>
              <a:pPr defTabSz="685434" fontAlgn="base">
                <a:spcBef>
                  <a:spcPct val="50000"/>
                </a:spcBef>
                <a:spcAft>
                  <a:spcPct val="0"/>
                </a:spcAft>
                <a:defRPr/>
              </a:pPr>
              <a:r>
                <a:rPr lang="en-US" sz="1100" b="1" kern="0" dirty="0">
                  <a:solidFill>
                    <a:srgbClr val="9999A9"/>
                  </a:solidFill>
                  <a:latin typeface="Arial"/>
                  <a:ea typeface="ＭＳ Ｐゴシック" charset="-128"/>
                  <a:cs typeface="Arial" pitchFamily="34" charset="0"/>
                </a:rPr>
                <a:t>Management</a:t>
              </a:r>
            </a:p>
          </p:txBody>
        </p:sp>
      </p:grpSp>
      <p:grpSp>
        <p:nvGrpSpPr>
          <p:cNvPr id="23" name="Gruppieren 153">
            <a:extLst>
              <a:ext uri="{FF2B5EF4-FFF2-40B4-BE49-F238E27FC236}">
                <a16:creationId xmlns:a16="http://schemas.microsoft.com/office/drawing/2014/main" id="{D7102D1C-22CD-E97D-0ED6-1D0D42826F19}"/>
              </a:ext>
            </a:extLst>
          </p:cNvPr>
          <p:cNvGrpSpPr/>
          <p:nvPr/>
        </p:nvGrpSpPr>
        <p:grpSpPr>
          <a:xfrm rot="8963623">
            <a:off x="4886378" y="2170902"/>
            <a:ext cx="1512900" cy="383630"/>
            <a:chOff x="3342203" y="4320216"/>
            <a:chExt cx="1986800" cy="714826"/>
          </a:xfrm>
        </p:grpSpPr>
        <p:sp>
          <p:nvSpPr>
            <p:cNvPr id="24" name="Pfeil: nach rechts 154">
              <a:extLst>
                <a:ext uri="{FF2B5EF4-FFF2-40B4-BE49-F238E27FC236}">
                  <a16:creationId xmlns:a16="http://schemas.microsoft.com/office/drawing/2014/main" id="{0E8E97D5-286E-E629-54D0-123850944EFC}"/>
                </a:ext>
              </a:extLst>
            </p:cNvPr>
            <p:cNvSpPr/>
            <p:nvPr/>
          </p:nvSpPr>
          <p:spPr bwMode="auto">
            <a:xfrm>
              <a:off x="3342203" y="4320216"/>
              <a:ext cx="1986800" cy="714826"/>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25" name="Grafik 155">
              <a:extLst>
                <a:ext uri="{FF2B5EF4-FFF2-40B4-BE49-F238E27FC236}">
                  <a16:creationId xmlns:a16="http://schemas.microsoft.com/office/drawing/2014/main" id="{53C6D3AF-5B89-E5EC-034E-4426BF2C7F96}"/>
                </a:ext>
              </a:extLst>
            </p:cNvPr>
            <p:cNvPicPr>
              <a:picLocks noChangeAspect="1"/>
            </p:cNvPicPr>
            <p:nvPr/>
          </p:nvPicPr>
          <p:blipFill>
            <a:blip r:embed="rId6"/>
            <a:stretch>
              <a:fillRect/>
            </a:stretch>
          </p:blipFill>
          <p:spPr>
            <a:xfrm rot="10805955">
              <a:off x="3775310" y="4469134"/>
              <a:ext cx="1322618" cy="487704"/>
            </a:xfrm>
            <a:prstGeom prst="rect">
              <a:avLst/>
            </a:prstGeom>
          </p:spPr>
        </p:pic>
      </p:grpSp>
      <p:grpSp>
        <p:nvGrpSpPr>
          <p:cNvPr id="26" name="Gruppieren 10">
            <a:extLst>
              <a:ext uri="{FF2B5EF4-FFF2-40B4-BE49-F238E27FC236}">
                <a16:creationId xmlns:a16="http://schemas.microsoft.com/office/drawing/2014/main" id="{5277AC04-3760-A407-CD9E-888B9238596E}"/>
              </a:ext>
            </a:extLst>
          </p:cNvPr>
          <p:cNvGrpSpPr/>
          <p:nvPr/>
        </p:nvGrpSpPr>
        <p:grpSpPr>
          <a:xfrm>
            <a:off x="6161394" y="1545954"/>
            <a:ext cx="834908" cy="746312"/>
            <a:chOff x="8544169" y="1412776"/>
            <a:chExt cx="1371430" cy="1198697"/>
          </a:xfrm>
        </p:grpSpPr>
        <p:sp>
          <p:nvSpPr>
            <p:cNvPr id="27" name="Textfeld 107">
              <a:extLst>
                <a:ext uri="{FF2B5EF4-FFF2-40B4-BE49-F238E27FC236}">
                  <a16:creationId xmlns:a16="http://schemas.microsoft.com/office/drawing/2014/main" id="{8DAD3CDE-5B27-93FA-9B9A-4424292145BE}"/>
                </a:ext>
              </a:extLst>
            </p:cNvPr>
            <p:cNvSpPr txBox="1"/>
            <p:nvPr/>
          </p:nvSpPr>
          <p:spPr>
            <a:xfrm>
              <a:off x="8804956" y="1412776"/>
              <a:ext cx="822263" cy="224439"/>
            </a:xfrm>
            <a:prstGeom prst="rect">
              <a:avLst/>
            </a:prstGeom>
            <a:noFill/>
          </p:spPr>
          <p:txBody>
            <a:bodyPr vert="horz" wrap="square" lIns="0" tIns="0" rIns="0" bIns="0" rtlCol="0">
              <a:noAutofit/>
            </a:bodyPr>
            <a:lstStyle/>
            <a:p>
              <a:pPr algn="ctr" defTabSz="685434" fontAlgn="base">
                <a:lnSpc>
                  <a:spcPct val="110000"/>
                </a:lnSpc>
                <a:spcAft>
                  <a:spcPct val="0"/>
                </a:spcAft>
                <a:defRPr/>
              </a:pPr>
              <a:r>
                <a:rPr lang="de-DE" sz="1199" b="1">
                  <a:solidFill>
                    <a:srgbClr val="9999A9"/>
                  </a:solidFill>
                  <a:latin typeface="Arial"/>
                  <a:ea typeface="Arial Unicode MS" panose="020B0604020202020204" pitchFamily="34" charset="-128"/>
                  <a:cs typeface="Arial Unicode MS" panose="020B0604020202020204" pitchFamily="34" charset="-128"/>
                </a:rPr>
                <a:t>HMI</a:t>
              </a:r>
            </a:p>
          </p:txBody>
        </p:sp>
        <p:grpSp>
          <p:nvGrpSpPr>
            <p:cNvPr id="28" name="Gruppieren 106">
              <a:extLst>
                <a:ext uri="{FF2B5EF4-FFF2-40B4-BE49-F238E27FC236}">
                  <a16:creationId xmlns:a16="http://schemas.microsoft.com/office/drawing/2014/main" id="{09E00440-29CE-93A6-B0F4-27956439AA82}"/>
                </a:ext>
              </a:extLst>
            </p:cNvPr>
            <p:cNvGrpSpPr/>
            <p:nvPr/>
          </p:nvGrpSpPr>
          <p:grpSpPr>
            <a:xfrm>
              <a:off x="8544169" y="1641361"/>
              <a:ext cx="1371430" cy="970112"/>
              <a:chOff x="5884089" y="1759443"/>
              <a:chExt cx="662114" cy="462091"/>
            </a:xfrm>
          </p:grpSpPr>
          <p:sp>
            <p:nvSpPr>
              <p:cNvPr id="29" name="Freeform 98">
                <a:extLst>
                  <a:ext uri="{FF2B5EF4-FFF2-40B4-BE49-F238E27FC236}">
                    <a16:creationId xmlns:a16="http://schemas.microsoft.com/office/drawing/2014/main" id="{8F1F6122-ABBC-2B7B-0B2D-37EB9B0CF3B0}"/>
                  </a:ext>
                </a:extLst>
              </p:cNvPr>
              <p:cNvSpPr>
                <a:spLocks/>
              </p:cNvSpPr>
              <p:nvPr/>
            </p:nvSpPr>
            <p:spPr bwMode="auto">
              <a:xfrm>
                <a:off x="5884089" y="1759443"/>
                <a:ext cx="662114" cy="462091"/>
              </a:xfrm>
              <a:custGeom>
                <a:avLst/>
                <a:gdLst>
                  <a:gd name="T0" fmla="*/ 974 w 1039"/>
                  <a:gd name="T1" fmla="*/ 705 h 705"/>
                  <a:gd name="T2" fmla="*/ 65 w 1039"/>
                  <a:gd name="T3" fmla="*/ 705 h 705"/>
                  <a:gd name="T4" fmla="*/ 0 w 1039"/>
                  <a:gd name="T5" fmla="*/ 640 h 705"/>
                  <a:gd name="T6" fmla="*/ 0 w 1039"/>
                  <a:gd name="T7" fmla="*/ 65 h 705"/>
                  <a:gd name="T8" fmla="*/ 65 w 1039"/>
                  <a:gd name="T9" fmla="*/ 0 h 705"/>
                  <a:gd name="T10" fmla="*/ 974 w 1039"/>
                  <a:gd name="T11" fmla="*/ 0 h 705"/>
                  <a:gd name="T12" fmla="*/ 1039 w 1039"/>
                  <a:gd name="T13" fmla="*/ 65 h 705"/>
                  <a:gd name="T14" fmla="*/ 1039 w 1039"/>
                  <a:gd name="T15" fmla="*/ 640 h 705"/>
                  <a:gd name="T16" fmla="*/ 974 w 1039"/>
                  <a:gd name="T1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705">
                    <a:moveTo>
                      <a:pt x="974" y="705"/>
                    </a:moveTo>
                    <a:cubicBezTo>
                      <a:pt x="65" y="705"/>
                      <a:pt x="65" y="705"/>
                      <a:pt x="65" y="705"/>
                    </a:cubicBezTo>
                    <a:cubicBezTo>
                      <a:pt x="27" y="705"/>
                      <a:pt x="0" y="678"/>
                      <a:pt x="0" y="640"/>
                    </a:cubicBezTo>
                    <a:cubicBezTo>
                      <a:pt x="0" y="65"/>
                      <a:pt x="0" y="65"/>
                      <a:pt x="0" y="65"/>
                    </a:cubicBezTo>
                    <a:cubicBezTo>
                      <a:pt x="0" y="27"/>
                      <a:pt x="27" y="0"/>
                      <a:pt x="65" y="0"/>
                    </a:cubicBezTo>
                    <a:cubicBezTo>
                      <a:pt x="974" y="0"/>
                      <a:pt x="974" y="0"/>
                      <a:pt x="974" y="0"/>
                    </a:cubicBezTo>
                    <a:cubicBezTo>
                      <a:pt x="1012" y="0"/>
                      <a:pt x="1039" y="27"/>
                      <a:pt x="1039" y="65"/>
                    </a:cubicBezTo>
                    <a:cubicBezTo>
                      <a:pt x="1039" y="640"/>
                      <a:pt x="1039" y="640"/>
                      <a:pt x="1039" y="640"/>
                    </a:cubicBezTo>
                    <a:cubicBezTo>
                      <a:pt x="1039" y="678"/>
                      <a:pt x="1012" y="705"/>
                      <a:pt x="974" y="705"/>
                    </a:cubicBezTo>
                    <a:close/>
                  </a:path>
                </a:pathLst>
              </a:custGeom>
              <a:solidFill>
                <a:srgbClr val="999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defTabSz="685434">
                  <a:defRPr/>
                </a:pPr>
                <a:endParaRPr lang="en-US" sz="1349">
                  <a:solidFill>
                    <a:srgbClr val="ADBECB"/>
                  </a:solidFill>
                  <a:latin typeface="Arial"/>
                </a:endParaRPr>
              </a:p>
            </p:txBody>
          </p:sp>
          <p:sp>
            <p:nvSpPr>
              <p:cNvPr id="30" name="Freeform 99">
                <a:extLst>
                  <a:ext uri="{FF2B5EF4-FFF2-40B4-BE49-F238E27FC236}">
                    <a16:creationId xmlns:a16="http://schemas.microsoft.com/office/drawing/2014/main" id="{FD980ADC-E9EF-6ED7-2141-010DFB240531}"/>
                  </a:ext>
                </a:extLst>
              </p:cNvPr>
              <p:cNvSpPr>
                <a:spLocks/>
              </p:cNvSpPr>
              <p:nvPr/>
            </p:nvSpPr>
            <p:spPr bwMode="auto">
              <a:xfrm>
                <a:off x="5939400" y="1814638"/>
                <a:ext cx="553111" cy="357526"/>
              </a:xfrm>
              <a:custGeom>
                <a:avLst/>
                <a:gdLst>
                  <a:gd name="T0" fmla="*/ 0 w 2050"/>
                  <a:gd name="T1" fmla="*/ 0 h 1289"/>
                  <a:gd name="T2" fmla="*/ 2050 w 2050"/>
                  <a:gd name="T3" fmla="*/ 0 h 1289"/>
                  <a:gd name="T4" fmla="*/ 2050 w 2050"/>
                  <a:gd name="T5" fmla="*/ 1289 h 1289"/>
                  <a:gd name="T6" fmla="*/ 0 w 2050"/>
                  <a:gd name="T7" fmla="*/ 1289 h 1289"/>
                  <a:gd name="T8" fmla="*/ 0 w 2050"/>
                  <a:gd name="T9" fmla="*/ 0 h 1289"/>
                  <a:gd name="T10" fmla="*/ 0 w 2050"/>
                  <a:gd name="T11" fmla="*/ 0 h 1289"/>
                </a:gdLst>
                <a:ahLst/>
                <a:cxnLst>
                  <a:cxn ang="0">
                    <a:pos x="T0" y="T1"/>
                  </a:cxn>
                  <a:cxn ang="0">
                    <a:pos x="T2" y="T3"/>
                  </a:cxn>
                  <a:cxn ang="0">
                    <a:pos x="T4" y="T5"/>
                  </a:cxn>
                  <a:cxn ang="0">
                    <a:pos x="T6" y="T7"/>
                  </a:cxn>
                  <a:cxn ang="0">
                    <a:pos x="T8" y="T9"/>
                  </a:cxn>
                  <a:cxn ang="0">
                    <a:pos x="T10" y="T11"/>
                  </a:cxn>
                </a:cxnLst>
                <a:rect l="0" t="0" r="r" b="b"/>
                <a:pathLst>
                  <a:path w="2050" h="1289">
                    <a:moveTo>
                      <a:pt x="0" y="0"/>
                    </a:moveTo>
                    <a:lnTo>
                      <a:pt x="2050" y="0"/>
                    </a:lnTo>
                    <a:lnTo>
                      <a:pt x="2050" y="1289"/>
                    </a:lnTo>
                    <a:lnTo>
                      <a:pt x="0" y="1289"/>
                    </a:lnTo>
                    <a:lnTo>
                      <a:pt x="0" y="0"/>
                    </a:lnTo>
                    <a:lnTo>
                      <a:pt x="0" y="0"/>
                    </a:lnTo>
                    <a:close/>
                  </a:path>
                </a:pathLst>
              </a:custGeom>
              <a:solidFill>
                <a:srgbClr val="E5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defTabSz="685434">
                  <a:defRPr/>
                </a:pPr>
                <a:endParaRPr lang="en-US" sz="1349">
                  <a:solidFill>
                    <a:srgbClr val="ADBECB"/>
                  </a:solidFill>
                  <a:latin typeface="Arial"/>
                </a:endParaRPr>
              </a:p>
            </p:txBody>
          </p:sp>
          <p:sp>
            <p:nvSpPr>
              <p:cNvPr id="31" name="Freeform 100">
                <a:extLst>
                  <a:ext uri="{FF2B5EF4-FFF2-40B4-BE49-F238E27FC236}">
                    <a16:creationId xmlns:a16="http://schemas.microsoft.com/office/drawing/2014/main" id="{BE2FB954-165B-D3F7-C1AB-6BA4208140DC}"/>
                  </a:ext>
                </a:extLst>
              </p:cNvPr>
              <p:cNvSpPr>
                <a:spLocks/>
              </p:cNvSpPr>
              <p:nvPr/>
            </p:nvSpPr>
            <p:spPr bwMode="auto">
              <a:xfrm>
                <a:off x="5977714" y="1842653"/>
                <a:ext cx="474057" cy="84596"/>
              </a:xfrm>
              <a:custGeom>
                <a:avLst/>
                <a:gdLst>
                  <a:gd name="T0" fmla="*/ 0 w 1757"/>
                  <a:gd name="T1" fmla="*/ 0 h 305"/>
                  <a:gd name="T2" fmla="*/ 1757 w 1757"/>
                  <a:gd name="T3" fmla="*/ 0 h 305"/>
                  <a:gd name="T4" fmla="*/ 1757 w 1757"/>
                  <a:gd name="T5" fmla="*/ 305 h 305"/>
                  <a:gd name="T6" fmla="*/ 0 w 1757"/>
                  <a:gd name="T7" fmla="*/ 305 h 305"/>
                  <a:gd name="T8" fmla="*/ 0 w 1757"/>
                  <a:gd name="T9" fmla="*/ 0 h 305"/>
                  <a:gd name="T10" fmla="*/ 0 w 1757"/>
                  <a:gd name="T11" fmla="*/ 0 h 305"/>
                </a:gdLst>
                <a:ahLst/>
                <a:cxnLst>
                  <a:cxn ang="0">
                    <a:pos x="T0" y="T1"/>
                  </a:cxn>
                  <a:cxn ang="0">
                    <a:pos x="T2" y="T3"/>
                  </a:cxn>
                  <a:cxn ang="0">
                    <a:pos x="T4" y="T5"/>
                  </a:cxn>
                  <a:cxn ang="0">
                    <a:pos x="T6" y="T7"/>
                  </a:cxn>
                  <a:cxn ang="0">
                    <a:pos x="T8" y="T9"/>
                  </a:cxn>
                  <a:cxn ang="0">
                    <a:pos x="T10" y="T11"/>
                  </a:cxn>
                </a:cxnLst>
                <a:rect l="0" t="0" r="r" b="b"/>
                <a:pathLst>
                  <a:path w="1757" h="305">
                    <a:moveTo>
                      <a:pt x="0" y="0"/>
                    </a:moveTo>
                    <a:lnTo>
                      <a:pt x="1757" y="0"/>
                    </a:lnTo>
                    <a:lnTo>
                      <a:pt x="1757" y="305"/>
                    </a:lnTo>
                    <a:lnTo>
                      <a:pt x="0" y="305"/>
                    </a:lnTo>
                    <a:lnTo>
                      <a:pt x="0" y="0"/>
                    </a:lnTo>
                    <a:lnTo>
                      <a:pt x="0" y="0"/>
                    </a:lnTo>
                    <a:close/>
                  </a:path>
                </a:pathLst>
              </a:custGeom>
              <a:solidFill>
                <a:srgbClr val="00D7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defTabSz="685434">
                  <a:defRPr/>
                </a:pPr>
                <a:endParaRPr lang="en-US" sz="1349">
                  <a:solidFill>
                    <a:srgbClr val="ADBECB"/>
                  </a:solidFill>
                  <a:latin typeface="Arial"/>
                </a:endParaRPr>
              </a:p>
            </p:txBody>
          </p:sp>
          <p:sp>
            <p:nvSpPr>
              <p:cNvPr id="32" name="Freeform 101">
                <a:extLst>
                  <a:ext uri="{FF2B5EF4-FFF2-40B4-BE49-F238E27FC236}">
                    <a16:creationId xmlns:a16="http://schemas.microsoft.com/office/drawing/2014/main" id="{B93F87FD-A1B5-09FD-35C0-324226CC3420}"/>
                  </a:ext>
                </a:extLst>
              </p:cNvPr>
              <p:cNvSpPr>
                <a:spLocks/>
              </p:cNvSpPr>
              <p:nvPr/>
            </p:nvSpPr>
            <p:spPr bwMode="auto">
              <a:xfrm>
                <a:off x="5977714" y="1952767"/>
                <a:ext cx="474057" cy="85151"/>
              </a:xfrm>
              <a:custGeom>
                <a:avLst/>
                <a:gdLst>
                  <a:gd name="T0" fmla="*/ 0 w 1757"/>
                  <a:gd name="T1" fmla="*/ 0 h 307"/>
                  <a:gd name="T2" fmla="*/ 1757 w 1757"/>
                  <a:gd name="T3" fmla="*/ 0 h 307"/>
                  <a:gd name="T4" fmla="*/ 1757 w 1757"/>
                  <a:gd name="T5" fmla="*/ 307 h 307"/>
                  <a:gd name="T6" fmla="*/ 0 w 1757"/>
                  <a:gd name="T7" fmla="*/ 307 h 307"/>
                  <a:gd name="T8" fmla="*/ 0 w 1757"/>
                  <a:gd name="T9" fmla="*/ 0 h 307"/>
                  <a:gd name="T10" fmla="*/ 0 w 1757"/>
                  <a:gd name="T11" fmla="*/ 0 h 307"/>
                </a:gdLst>
                <a:ahLst/>
                <a:cxnLst>
                  <a:cxn ang="0">
                    <a:pos x="T0" y="T1"/>
                  </a:cxn>
                  <a:cxn ang="0">
                    <a:pos x="T2" y="T3"/>
                  </a:cxn>
                  <a:cxn ang="0">
                    <a:pos x="T4" y="T5"/>
                  </a:cxn>
                  <a:cxn ang="0">
                    <a:pos x="T6" y="T7"/>
                  </a:cxn>
                  <a:cxn ang="0">
                    <a:pos x="T8" y="T9"/>
                  </a:cxn>
                  <a:cxn ang="0">
                    <a:pos x="T10" y="T11"/>
                  </a:cxn>
                </a:cxnLst>
                <a:rect l="0" t="0" r="r" b="b"/>
                <a:pathLst>
                  <a:path w="1757" h="307">
                    <a:moveTo>
                      <a:pt x="0" y="0"/>
                    </a:moveTo>
                    <a:lnTo>
                      <a:pt x="1757" y="0"/>
                    </a:lnTo>
                    <a:lnTo>
                      <a:pt x="1757" y="307"/>
                    </a:lnTo>
                    <a:lnTo>
                      <a:pt x="0" y="307"/>
                    </a:lnTo>
                    <a:lnTo>
                      <a:pt x="0" y="0"/>
                    </a:lnTo>
                    <a:lnTo>
                      <a:pt x="0" y="0"/>
                    </a:lnTo>
                    <a:close/>
                  </a:path>
                </a:pathLst>
              </a:custGeom>
              <a:solidFill>
                <a:srgbClr val="66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defTabSz="685434">
                  <a:defRPr/>
                </a:pPr>
                <a:endParaRPr lang="en-US" sz="1349">
                  <a:solidFill>
                    <a:srgbClr val="ADBECB"/>
                  </a:solidFill>
                  <a:latin typeface="Arial"/>
                </a:endParaRPr>
              </a:p>
            </p:txBody>
          </p:sp>
          <p:sp>
            <p:nvSpPr>
              <p:cNvPr id="33" name="Freeform 102">
                <a:extLst>
                  <a:ext uri="{FF2B5EF4-FFF2-40B4-BE49-F238E27FC236}">
                    <a16:creationId xmlns:a16="http://schemas.microsoft.com/office/drawing/2014/main" id="{5B480090-016F-5889-5917-848126EA24B4}"/>
                  </a:ext>
                </a:extLst>
              </p:cNvPr>
              <p:cNvSpPr>
                <a:spLocks/>
              </p:cNvSpPr>
              <p:nvPr/>
            </p:nvSpPr>
            <p:spPr bwMode="auto">
              <a:xfrm>
                <a:off x="5977714" y="2063436"/>
                <a:ext cx="474057" cy="84596"/>
              </a:xfrm>
              <a:custGeom>
                <a:avLst/>
                <a:gdLst>
                  <a:gd name="T0" fmla="*/ 0 w 1757"/>
                  <a:gd name="T1" fmla="*/ 0 h 305"/>
                  <a:gd name="T2" fmla="*/ 1757 w 1757"/>
                  <a:gd name="T3" fmla="*/ 0 h 305"/>
                  <a:gd name="T4" fmla="*/ 1757 w 1757"/>
                  <a:gd name="T5" fmla="*/ 305 h 305"/>
                  <a:gd name="T6" fmla="*/ 0 w 1757"/>
                  <a:gd name="T7" fmla="*/ 305 h 305"/>
                  <a:gd name="T8" fmla="*/ 0 w 1757"/>
                  <a:gd name="T9" fmla="*/ 0 h 305"/>
                  <a:gd name="T10" fmla="*/ 0 w 1757"/>
                  <a:gd name="T11" fmla="*/ 0 h 305"/>
                </a:gdLst>
                <a:ahLst/>
                <a:cxnLst>
                  <a:cxn ang="0">
                    <a:pos x="T0" y="T1"/>
                  </a:cxn>
                  <a:cxn ang="0">
                    <a:pos x="T2" y="T3"/>
                  </a:cxn>
                  <a:cxn ang="0">
                    <a:pos x="T4" y="T5"/>
                  </a:cxn>
                  <a:cxn ang="0">
                    <a:pos x="T6" y="T7"/>
                  </a:cxn>
                  <a:cxn ang="0">
                    <a:pos x="T8" y="T9"/>
                  </a:cxn>
                  <a:cxn ang="0">
                    <a:pos x="T10" y="T11"/>
                  </a:cxn>
                </a:cxnLst>
                <a:rect l="0" t="0" r="r" b="b"/>
                <a:pathLst>
                  <a:path w="1757" h="305">
                    <a:moveTo>
                      <a:pt x="0" y="0"/>
                    </a:moveTo>
                    <a:lnTo>
                      <a:pt x="1757" y="0"/>
                    </a:lnTo>
                    <a:lnTo>
                      <a:pt x="1757" y="305"/>
                    </a:lnTo>
                    <a:lnTo>
                      <a:pt x="0" y="305"/>
                    </a:lnTo>
                    <a:lnTo>
                      <a:pt x="0" y="0"/>
                    </a:lnTo>
                    <a:lnTo>
                      <a:pt x="0" y="0"/>
                    </a:lnTo>
                    <a:close/>
                  </a:path>
                </a:pathLst>
              </a:custGeom>
              <a:solidFill>
                <a:srgbClr val="66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defTabSz="685434">
                  <a:defRPr/>
                </a:pPr>
                <a:endParaRPr lang="en-US" sz="1349">
                  <a:solidFill>
                    <a:srgbClr val="ADBECB"/>
                  </a:solidFill>
                  <a:latin typeface="Arial"/>
                </a:endParaRPr>
              </a:p>
            </p:txBody>
          </p:sp>
        </p:grpSp>
      </p:grpSp>
      <p:grpSp>
        <p:nvGrpSpPr>
          <p:cNvPr id="34" name="Gruppieren 11">
            <a:extLst>
              <a:ext uri="{FF2B5EF4-FFF2-40B4-BE49-F238E27FC236}">
                <a16:creationId xmlns:a16="http://schemas.microsoft.com/office/drawing/2014/main" id="{4F28DCB9-F6E9-0C55-3248-403BA58D1B12}"/>
              </a:ext>
            </a:extLst>
          </p:cNvPr>
          <p:cNvGrpSpPr/>
          <p:nvPr/>
        </p:nvGrpSpPr>
        <p:grpSpPr>
          <a:xfrm>
            <a:off x="3789256" y="1538561"/>
            <a:ext cx="464398" cy="993920"/>
            <a:chOff x="5845994" y="1006165"/>
            <a:chExt cx="714826" cy="1986800"/>
          </a:xfrm>
        </p:grpSpPr>
        <p:sp>
          <p:nvSpPr>
            <p:cNvPr id="35" name="Pfeil: nach rechts 156">
              <a:extLst>
                <a:ext uri="{FF2B5EF4-FFF2-40B4-BE49-F238E27FC236}">
                  <a16:creationId xmlns:a16="http://schemas.microsoft.com/office/drawing/2014/main" id="{BA62E787-DFCC-0A33-6658-B78FB3F05C2D}"/>
                </a:ext>
              </a:extLst>
            </p:cNvPr>
            <p:cNvSpPr/>
            <p:nvPr/>
          </p:nvSpPr>
          <p:spPr bwMode="auto">
            <a:xfrm rot="5400000">
              <a:off x="5210007" y="1642152"/>
              <a:ext cx="1986800" cy="714826"/>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36" name="Grafik 157">
              <a:extLst>
                <a:ext uri="{FF2B5EF4-FFF2-40B4-BE49-F238E27FC236}">
                  <a16:creationId xmlns:a16="http://schemas.microsoft.com/office/drawing/2014/main" id="{EB340FFE-BF19-5AC8-0D4F-B2C8C2FDB538}"/>
                </a:ext>
              </a:extLst>
            </p:cNvPr>
            <p:cNvPicPr>
              <a:picLocks noChangeAspect="1"/>
            </p:cNvPicPr>
            <p:nvPr/>
          </p:nvPicPr>
          <p:blipFill>
            <a:blip r:embed="rId6"/>
            <a:stretch>
              <a:fillRect/>
            </a:stretch>
          </p:blipFill>
          <p:spPr>
            <a:xfrm rot="16200000">
              <a:off x="5569743" y="2035280"/>
              <a:ext cx="1256711" cy="301611"/>
            </a:xfrm>
            <a:prstGeom prst="rect">
              <a:avLst/>
            </a:prstGeom>
          </p:spPr>
        </p:pic>
      </p:grpSp>
      <p:grpSp>
        <p:nvGrpSpPr>
          <p:cNvPr id="37" name="Gruppieren 40">
            <a:extLst>
              <a:ext uri="{FF2B5EF4-FFF2-40B4-BE49-F238E27FC236}">
                <a16:creationId xmlns:a16="http://schemas.microsoft.com/office/drawing/2014/main" id="{B4844635-FE0F-D09F-538F-AC14670FE890}"/>
              </a:ext>
            </a:extLst>
          </p:cNvPr>
          <p:cNvGrpSpPr/>
          <p:nvPr/>
        </p:nvGrpSpPr>
        <p:grpSpPr>
          <a:xfrm>
            <a:off x="2579931" y="3561919"/>
            <a:ext cx="1163031" cy="215520"/>
            <a:chOff x="3409552" y="4724399"/>
            <a:chExt cx="1551515" cy="249723"/>
          </a:xfrm>
        </p:grpSpPr>
        <p:sp>
          <p:nvSpPr>
            <p:cNvPr id="38" name="Textfeld 229">
              <a:extLst>
                <a:ext uri="{FF2B5EF4-FFF2-40B4-BE49-F238E27FC236}">
                  <a16:creationId xmlns:a16="http://schemas.microsoft.com/office/drawing/2014/main" id="{0FD9D99C-9FBF-ECED-A778-5C616309FF43}"/>
                </a:ext>
              </a:extLst>
            </p:cNvPr>
            <p:cNvSpPr txBox="1"/>
            <p:nvPr/>
          </p:nvSpPr>
          <p:spPr>
            <a:xfrm>
              <a:off x="3527363" y="4779331"/>
              <a:ext cx="1433704" cy="194791"/>
            </a:xfrm>
            <a:prstGeom prst="rect">
              <a:avLst/>
            </a:prstGeom>
            <a:noFill/>
          </p:spPr>
          <p:txBody>
            <a:bodyPr vert="horz" wrap="square" lIns="0" tIns="0" rIns="0" bIns="0" rtlCol="0" anchor="ctr" anchorCtr="0">
              <a:noAutofit/>
            </a:bodyPr>
            <a:lstStyle/>
            <a:p>
              <a:pPr defTabSz="685434" fontAlgn="base">
                <a:lnSpc>
                  <a:spcPct val="110000"/>
                </a:lnSpc>
                <a:spcAft>
                  <a:spcPct val="0"/>
                </a:spcAft>
              </a:pPr>
              <a:r>
                <a:rPr lang="de-DE" sz="800" dirty="0" err="1">
                  <a:solidFill>
                    <a:srgbClr val="9999A9"/>
                  </a:solidFill>
                  <a:latin typeface="Arial"/>
                  <a:ea typeface="Arial Unicode MS" panose="020B0604020202020204" pitchFamily="34" charset="-128"/>
                  <a:cs typeface="Arial Unicode MS" panose="020B0604020202020204" pitchFamily="34" charset="-128"/>
                </a:rPr>
                <a:t>Workpiece</a:t>
              </a:r>
              <a:r>
                <a:rPr lang="de-DE" sz="800" dirty="0">
                  <a:solidFill>
                    <a:srgbClr val="9999A9"/>
                  </a:solidFill>
                  <a:latin typeface="Arial"/>
                  <a:ea typeface="Arial Unicode MS" panose="020B0604020202020204" pitchFamily="34" charset="-128"/>
                  <a:cs typeface="Arial Unicode MS" panose="020B0604020202020204" pitchFamily="34" charset="-128"/>
                </a:rPr>
                <a:t> </a:t>
              </a:r>
              <a:r>
                <a:rPr lang="de-DE" sz="800" dirty="0" err="1">
                  <a:solidFill>
                    <a:srgbClr val="9999A9"/>
                  </a:solidFill>
                  <a:latin typeface="Arial"/>
                  <a:ea typeface="Arial Unicode MS" panose="020B0604020202020204" pitchFamily="34" charset="-128"/>
                  <a:cs typeface="Arial Unicode MS" panose="020B0604020202020204" pitchFamily="34" charset="-128"/>
                </a:rPr>
                <a:t>handover</a:t>
              </a:r>
              <a:endParaRPr lang="de-DE" sz="800" dirty="0">
                <a:solidFill>
                  <a:srgbClr val="9999A9"/>
                </a:solidFill>
                <a:latin typeface="Arial"/>
                <a:ea typeface="Arial Unicode MS" panose="020B0604020202020204" pitchFamily="34" charset="-128"/>
                <a:cs typeface="Arial Unicode MS" panose="020B0604020202020204" pitchFamily="34" charset="-128"/>
              </a:endParaRPr>
            </a:p>
          </p:txBody>
        </p:sp>
        <p:cxnSp>
          <p:nvCxnSpPr>
            <p:cNvPr id="39" name="Verbinder: gewinkelt 241">
              <a:extLst>
                <a:ext uri="{FF2B5EF4-FFF2-40B4-BE49-F238E27FC236}">
                  <a16:creationId xmlns:a16="http://schemas.microsoft.com/office/drawing/2014/main" id="{B167A7F8-3385-8200-47D3-AFE7214FCB38}"/>
                </a:ext>
              </a:extLst>
            </p:cNvPr>
            <p:cNvCxnSpPr>
              <a:endCxn id="38" idx="1"/>
            </p:cNvCxnSpPr>
            <p:nvPr/>
          </p:nvCxnSpPr>
          <p:spPr bwMode="auto">
            <a:xfrm rot="16200000" flipH="1">
              <a:off x="3392294" y="4741657"/>
              <a:ext cx="152327" cy="117812"/>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0" name="Gruppieren 228">
            <a:extLst>
              <a:ext uri="{FF2B5EF4-FFF2-40B4-BE49-F238E27FC236}">
                <a16:creationId xmlns:a16="http://schemas.microsoft.com/office/drawing/2014/main" id="{B862BC44-9610-F5A9-989D-CD9E4E015696}"/>
              </a:ext>
            </a:extLst>
          </p:cNvPr>
          <p:cNvGrpSpPr/>
          <p:nvPr/>
        </p:nvGrpSpPr>
        <p:grpSpPr>
          <a:xfrm>
            <a:off x="2526297" y="3217994"/>
            <a:ext cx="1225199" cy="455361"/>
            <a:chOff x="3342203" y="4320216"/>
            <a:chExt cx="1986800" cy="714826"/>
          </a:xfrm>
        </p:grpSpPr>
        <p:sp>
          <p:nvSpPr>
            <p:cNvPr id="41" name="Pfeil: nach rechts 6">
              <a:extLst>
                <a:ext uri="{FF2B5EF4-FFF2-40B4-BE49-F238E27FC236}">
                  <a16:creationId xmlns:a16="http://schemas.microsoft.com/office/drawing/2014/main" id="{6640AC8D-224C-D046-C718-C6B66AAED569}"/>
                </a:ext>
              </a:extLst>
            </p:cNvPr>
            <p:cNvSpPr/>
            <p:nvPr/>
          </p:nvSpPr>
          <p:spPr bwMode="auto">
            <a:xfrm>
              <a:off x="3342203" y="4320216"/>
              <a:ext cx="1986800" cy="714826"/>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42" name="Grafik 29">
              <a:extLst>
                <a:ext uri="{FF2B5EF4-FFF2-40B4-BE49-F238E27FC236}">
                  <a16:creationId xmlns:a16="http://schemas.microsoft.com/office/drawing/2014/main" id="{0E94E679-6E32-7F2B-33A2-59508DB3BE92}"/>
                </a:ext>
              </a:extLst>
            </p:cNvPr>
            <p:cNvPicPr>
              <a:picLocks noChangeAspect="1"/>
            </p:cNvPicPr>
            <p:nvPr/>
          </p:nvPicPr>
          <p:blipFill>
            <a:blip r:embed="rId6"/>
            <a:stretch>
              <a:fillRect/>
            </a:stretch>
          </p:blipFill>
          <p:spPr>
            <a:xfrm>
              <a:off x="3356592" y="4469280"/>
              <a:ext cx="1621498" cy="389160"/>
            </a:xfrm>
            <a:prstGeom prst="rect">
              <a:avLst/>
            </a:prstGeom>
          </p:spPr>
        </p:pic>
      </p:grpSp>
      <p:grpSp>
        <p:nvGrpSpPr>
          <p:cNvPr id="43" name="Gruppieren 39">
            <a:extLst>
              <a:ext uri="{FF2B5EF4-FFF2-40B4-BE49-F238E27FC236}">
                <a16:creationId xmlns:a16="http://schemas.microsoft.com/office/drawing/2014/main" id="{FE5A07AD-031B-0D1A-8F29-14F4BE3CB980}"/>
              </a:ext>
            </a:extLst>
          </p:cNvPr>
          <p:cNvGrpSpPr/>
          <p:nvPr/>
        </p:nvGrpSpPr>
        <p:grpSpPr>
          <a:xfrm rot="518669">
            <a:off x="2075324" y="2346992"/>
            <a:ext cx="1189406" cy="327190"/>
            <a:chOff x="3473018" y="2978131"/>
            <a:chExt cx="1586701" cy="436480"/>
          </a:xfrm>
        </p:grpSpPr>
        <p:grpSp>
          <p:nvGrpSpPr>
            <p:cNvPr id="44" name="Gruppieren 242">
              <a:extLst>
                <a:ext uri="{FF2B5EF4-FFF2-40B4-BE49-F238E27FC236}">
                  <a16:creationId xmlns:a16="http://schemas.microsoft.com/office/drawing/2014/main" id="{2C9D253F-8631-A8DF-7F7C-4D9004BF789D}"/>
                </a:ext>
              </a:extLst>
            </p:cNvPr>
            <p:cNvGrpSpPr/>
            <p:nvPr/>
          </p:nvGrpSpPr>
          <p:grpSpPr>
            <a:xfrm rot="1226647">
              <a:off x="3508204" y="2978131"/>
              <a:ext cx="1551515" cy="249723"/>
              <a:chOff x="3463602" y="3524140"/>
              <a:chExt cx="1551515" cy="249723"/>
            </a:xfrm>
          </p:grpSpPr>
          <p:sp>
            <p:nvSpPr>
              <p:cNvPr id="48" name="Textfeld 169">
                <a:extLst>
                  <a:ext uri="{FF2B5EF4-FFF2-40B4-BE49-F238E27FC236}">
                    <a16:creationId xmlns:a16="http://schemas.microsoft.com/office/drawing/2014/main" id="{D9AB384A-756B-B877-ADF2-B3D9E16CF7EA}"/>
                  </a:ext>
                </a:extLst>
              </p:cNvPr>
              <p:cNvSpPr txBox="1"/>
              <p:nvPr/>
            </p:nvSpPr>
            <p:spPr>
              <a:xfrm>
                <a:off x="3581413" y="3579072"/>
                <a:ext cx="1433704" cy="194791"/>
              </a:xfrm>
              <a:prstGeom prst="rect">
                <a:avLst/>
              </a:prstGeom>
              <a:noFill/>
            </p:spPr>
            <p:txBody>
              <a:bodyPr vert="horz" wrap="square" lIns="0" tIns="0" rIns="0" bIns="0" rtlCol="0">
                <a:noAutofit/>
              </a:bodyPr>
              <a:lstStyle/>
              <a:p>
                <a:pPr defTabSz="685434" fontAlgn="base">
                  <a:lnSpc>
                    <a:spcPct val="110000"/>
                  </a:lnSpc>
                  <a:spcAft>
                    <a:spcPct val="0"/>
                  </a:spcAft>
                </a:pPr>
                <a:r>
                  <a:rPr lang="de-DE" sz="900" err="1">
                    <a:solidFill>
                      <a:srgbClr val="9999A9"/>
                    </a:solidFill>
                    <a:latin typeface="Arial"/>
                    <a:ea typeface="Arial Unicode MS" panose="020B0604020202020204" pitchFamily="34" charset="-128"/>
                    <a:cs typeface="Arial Unicode MS" panose="020B0604020202020204" pitchFamily="34" charset="-128"/>
                  </a:rPr>
                  <a:t>Get</a:t>
                </a:r>
                <a:r>
                  <a:rPr lang="de-DE" sz="900">
                    <a:solidFill>
                      <a:srgbClr val="9999A9"/>
                    </a:solidFill>
                    <a:latin typeface="Arial"/>
                    <a:ea typeface="Arial Unicode MS" panose="020B0604020202020204" pitchFamily="34" charset="-128"/>
                    <a:cs typeface="Arial Unicode MS" panose="020B0604020202020204" pitchFamily="34" charset="-128"/>
                  </a:rPr>
                  <a:t> </a:t>
                </a:r>
                <a:r>
                  <a:rPr lang="de-DE" sz="900" err="1">
                    <a:solidFill>
                      <a:srgbClr val="9999A9"/>
                    </a:solidFill>
                    <a:latin typeface="Arial"/>
                    <a:ea typeface="Arial Unicode MS" panose="020B0604020202020204" pitchFamily="34" charset="-128"/>
                    <a:cs typeface="Arial Unicode MS" panose="020B0604020202020204" pitchFamily="34" charset="-128"/>
                  </a:rPr>
                  <a:t>production</a:t>
                </a:r>
                <a:r>
                  <a:rPr lang="de-DE" sz="900">
                    <a:solidFill>
                      <a:srgbClr val="9999A9"/>
                    </a:solidFill>
                    <a:latin typeface="Arial"/>
                    <a:ea typeface="Arial Unicode MS" panose="020B0604020202020204" pitchFamily="34" charset="-128"/>
                    <a:cs typeface="Arial Unicode MS" panose="020B0604020202020204" pitchFamily="34" charset="-128"/>
                  </a:rPr>
                  <a:t> </a:t>
                </a:r>
                <a:r>
                  <a:rPr lang="de-DE" sz="900" err="1">
                    <a:solidFill>
                      <a:srgbClr val="9999A9"/>
                    </a:solidFill>
                    <a:latin typeface="Arial"/>
                    <a:ea typeface="Arial Unicode MS" panose="020B0604020202020204" pitchFamily="34" charset="-128"/>
                    <a:cs typeface="Arial Unicode MS" panose="020B0604020202020204" pitchFamily="34" charset="-128"/>
                  </a:rPr>
                  <a:t>data</a:t>
                </a:r>
                <a:endParaRPr lang="de-DE" sz="900">
                  <a:solidFill>
                    <a:srgbClr val="9999A9"/>
                  </a:solidFill>
                  <a:latin typeface="Arial"/>
                  <a:ea typeface="Arial Unicode MS" panose="020B0604020202020204" pitchFamily="34" charset="-128"/>
                  <a:cs typeface="Arial Unicode MS" panose="020B0604020202020204" pitchFamily="34" charset="-128"/>
                </a:endParaRPr>
              </a:p>
            </p:txBody>
          </p:sp>
          <p:cxnSp>
            <p:nvCxnSpPr>
              <p:cNvPr id="49" name="Verbinder: gewinkelt 170">
                <a:extLst>
                  <a:ext uri="{FF2B5EF4-FFF2-40B4-BE49-F238E27FC236}">
                    <a16:creationId xmlns:a16="http://schemas.microsoft.com/office/drawing/2014/main" id="{7C42365E-A1F7-3802-C673-33C0040BCD5F}"/>
                  </a:ext>
                </a:extLst>
              </p:cNvPr>
              <p:cNvCxnSpPr>
                <a:endCxn id="48" idx="1"/>
              </p:cNvCxnSpPr>
              <p:nvPr/>
            </p:nvCxnSpPr>
            <p:spPr bwMode="auto">
              <a:xfrm rot="16200000" flipH="1">
                <a:off x="3446344" y="3541398"/>
                <a:ext cx="152327" cy="117812"/>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5" name="Gruppieren 197">
              <a:extLst>
                <a:ext uri="{FF2B5EF4-FFF2-40B4-BE49-F238E27FC236}">
                  <a16:creationId xmlns:a16="http://schemas.microsoft.com/office/drawing/2014/main" id="{C4DCA72F-C98E-BBF7-0922-A6D384DDA57A}"/>
                </a:ext>
              </a:extLst>
            </p:cNvPr>
            <p:cNvGrpSpPr/>
            <p:nvPr/>
          </p:nvGrpSpPr>
          <p:grpSpPr>
            <a:xfrm rot="1226647">
              <a:off x="3473018" y="2980164"/>
              <a:ext cx="1551513" cy="434447"/>
              <a:chOff x="3463604" y="3339416"/>
              <a:chExt cx="1551513" cy="434447"/>
            </a:xfrm>
          </p:grpSpPr>
          <p:sp>
            <p:nvSpPr>
              <p:cNvPr id="46" name="Textfeld 198">
                <a:extLst>
                  <a:ext uri="{FF2B5EF4-FFF2-40B4-BE49-F238E27FC236}">
                    <a16:creationId xmlns:a16="http://schemas.microsoft.com/office/drawing/2014/main" id="{EB503F4E-498F-97FA-4619-3D6262944A7E}"/>
                  </a:ext>
                </a:extLst>
              </p:cNvPr>
              <p:cNvSpPr txBox="1"/>
              <p:nvPr/>
            </p:nvSpPr>
            <p:spPr>
              <a:xfrm>
                <a:off x="3581413" y="3579072"/>
                <a:ext cx="1433704" cy="194791"/>
              </a:xfrm>
              <a:prstGeom prst="rect">
                <a:avLst/>
              </a:prstGeom>
              <a:noFill/>
            </p:spPr>
            <p:txBody>
              <a:bodyPr vert="horz" wrap="square" lIns="0" tIns="0" rIns="0" bIns="0" rtlCol="0">
                <a:noAutofit/>
              </a:bodyPr>
              <a:lstStyle/>
              <a:p>
                <a:pPr defTabSz="685434" fontAlgn="base">
                  <a:lnSpc>
                    <a:spcPct val="110000"/>
                  </a:lnSpc>
                  <a:spcAft>
                    <a:spcPct val="0"/>
                  </a:spcAft>
                </a:pPr>
                <a:r>
                  <a:rPr lang="de-DE" sz="900">
                    <a:solidFill>
                      <a:srgbClr val="9999A9"/>
                    </a:solidFill>
                    <a:latin typeface="Arial"/>
                    <a:ea typeface="Arial Unicode MS" panose="020B0604020202020204" pitchFamily="34" charset="-128"/>
                    <a:cs typeface="Arial Unicode MS" panose="020B0604020202020204" pitchFamily="34" charset="-128"/>
                  </a:rPr>
                  <a:t>Report </a:t>
                </a:r>
                <a:r>
                  <a:rPr lang="de-DE" sz="900" err="1">
                    <a:solidFill>
                      <a:srgbClr val="9999A9"/>
                    </a:solidFill>
                    <a:latin typeface="Arial"/>
                    <a:ea typeface="Arial Unicode MS" panose="020B0604020202020204" pitchFamily="34" charset="-128"/>
                    <a:cs typeface="Arial Unicode MS" panose="020B0604020202020204" pitchFamily="34" charset="-128"/>
                  </a:rPr>
                  <a:t>quality</a:t>
                </a:r>
                <a:r>
                  <a:rPr lang="de-DE" sz="900">
                    <a:solidFill>
                      <a:srgbClr val="9999A9"/>
                    </a:solidFill>
                    <a:latin typeface="Arial"/>
                    <a:ea typeface="Arial Unicode MS" panose="020B0604020202020204" pitchFamily="34" charset="-128"/>
                    <a:cs typeface="Arial Unicode MS" panose="020B0604020202020204" pitchFamily="34" charset="-128"/>
                  </a:rPr>
                  <a:t> </a:t>
                </a:r>
                <a:r>
                  <a:rPr lang="de-DE" sz="900" err="1">
                    <a:solidFill>
                      <a:srgbClr val="9999A9"/>
                    </a:solidFill>
                    <a:latin typeface="Arial"/>
                    <a:ea typeface="Arial Unicode MS" panose="020B0604020202020204" pitchFamily="34" charset="-128"/>
                    <a:cs typeface="Arial Unicode MS" panose="020B0604020202020204" pitchFamily="34" charset="-128"/>
                  </a:rPr>
                  <a:t>data</a:t>
                </a:r>
                <a:endParaRPr lang="de-DE" sz="900">
                  <a:solidFill>
                    <a:srgbClr val="9999A9"/>
                  </a:solidFill>
                  <a:latin typeface="Arial"/>
                  <a:ea typeface="Arial Unicode MS" panose="020B0604020202020204" pitchFamily="34" charset="-128"/>
                  <a:cs typeface="Arial Unicode MS" panose="020B0604020202020204" pitchFamily="34" charset="-128"/>
                </a:endParaRPr>
              </a:p>
            </p:txBody>
          </p:sp>
          <p:cxnSp>
            <p:nvCxnSpPr>
              <p:cNvPr id="47" name="Verbinder: gewinkelt 201">
                <a:extLst>
                  <a:ext uri="{FF2B5EF4-FFF2-40B4-BE49-F238E27FC236}">
                    <a16:creationId xmlns:a16="http://schemas.microsoft.com/office/drawing/2014/main" id="{C291E2B2-A334-6D7B-842D-363647FFD36E}"/>
                  </a:ext>
                </a:extLst>
              </p:cNvPr>
              <p:cNvCxnSpPr>
                <a:cxnSpLocks/>
                <a:endCxn id="46" idx="1"/>
              </p:cNvCxnSpPr>
              <p:nvPr/>
            </p:nvCxnSpPr>
            <p:spPr bwMode="auto">
              <a:xfrm rot="16200000" flipH="1">
                <a:off x="3353983" y="3449037"/>
                <a:ext cx="337051" cy="117810"/>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grpSp>
        <p:nvGrpSpPr>
          <p:cNvPr id="50" name="Gruppieren 162">
            <a:extLst>
              <a:ext uri="{FF2B5EF4-FFF2-40B4-BE49-F238E27FC236}">
                <a16:creationId xmlns:a16="http://schemas.microsoft.com/office/drawing/2014/main" id="{CFEDAC3F-5EEA-9700-F04F-F2A4903E7D9E}"/>
              </a:ext>
            </a:extLst>
          </p:cNvPr>
          <p:cNvGrpSpPr/>
          <p:nvPr/>
        </p:nvGrpSpPr>
        <p:grpSpPr>
          <a:xfrm rot="13492373">
            <a:off x="1653637" y="1957560"/>
            <a:ext cx="2114745" cy="535840"/>
            <a:chOff x="3390008" y="4059059"/>
            <a:chExt cx="2821129" cy="714826"/>
          </a:xfrm>
        </p:grpSpPr>
        <p:sp>
          <p:nvSpPr>
            <p:cNvPr id="51" name="Pfeil: nach rechts 163">
              <a:extLst>
                <a:ext uri="{FF2B5EF4-FFF2-40B4-BE49-F238E27FC236}">
                  <a16:creationId xmlns:a16="http://schemas.microsoft.com/office/drawing/2014/main" id="{B56A0236-85AF-550E-3F06-158C8D3A92B2}"/>
                </a:ext>
              </a:extLst>
            </p:cNvPr>
            <p:cNvSpPr/>
            <p:nvPr/>
          </p:nvSpPr>
          <p:spPr bwMode="auto">
            <a:xfrm rot="20657647">
              <a:off x="3390008" y="4059059"/>
              <a:ext cx="2821129" cy="714826"/>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52" name="Grafik 164">
              <a:extLst>
                <a:ext uri="{FF2B5EF4-FFF2-40B4-BE49-F238E27FC236}">
                  <a16:creationId xmlns:a16="http://schemas.microsoft.com/office/drawing/2014/main" id="{6A16FA89-CA93-2005-1AE4-5B764E0D4C93}"/>
                </a:ext>
              </a:extLst>
            </p:cNvPr>
            <p:cNvPicPr>
              <a:picLocks noChangeAspect="1"/>
            </p:cNvPicPr>
            <p:nvPr/>
          </p:nvPicPr>
          <p:blipFill>
            <a:blip r:embed="rId6"/>
            <a:stretch>
              <a:fillRect/>
            </a:stretch>
          </p:blipFill>
          <p:spPr>
            <a:xfrm rot="9870990">
              <a:off x="4144690" y="4270564"/>
              <a:ext cx="1256711" cy="301611"/>
            </a:xfrm>
            <a:prstGeom prst="rect">
              <a:avLst/>
            </a:prstGeom>
          </p:spPr>
        </p:pic>
      </p:grpSp>
      <p:grpSp>
        <p:nvGrpSpPr>
          <p:cNvPr id="53" name="Gruppieren 41">
            <a:extLst>
              <a:ext uri="{FF2B5EF4-FFF2-40B4-BE49-F238E27FC236}">
                <a16:creationId xmlns:a16="http://schemas.microsoft.com/office/drawing/2014/main" id="{8A0A25C2-12E6-BB23-2041-692606BDBC73}"/>
              </a:ext>
            </a:extLst>
          </p:cNvPr>
          <p:cNvGrpSpPr/>
          <p:nvPr/>
        </p:nvGrpSpPr>
        <p:grpSpPr>
          <a:xfrm>
            <a:off x="5013438" y="3535665"/>
            <a:ext cx="1163031" cy="217416"/>
            <a:chOff x="7085221" y="4720227"/>
            <a:chExt cx="1551515" cy="249721"/>
          </a:xfrm>
        </p:grpSpPr>
        <p:sp>
          <p:nvSpPr>
            <p:cNvPr id="54" name="Textfeld 220">
              <a:extLst>
                <a:ext uri="{FF2B5EF4-FFF2-40B4-BE49-F238E27FC236}">
                  <a16:creationId xmlns:a16="http://schemas.microsoft.com/office/drawing/2014/main" id="{9234A059-5FDC-6AD7-ACDB-FE336F6706FC}"/>
                </a:ext>
              </a:extLst>
            </p:cNvPr>
            <p:cNvSpPr txBox="1"/>
            <p:nvPr/>
          </p:nvSpPr>
          <p:spPr>
            <a:xfrm>
              <a:off x="7203032" y="4775157"/>
              <a:ext cx="1433704" cy="194791"/>
            </a:xfrm>
            <a:prstGeom prst="rect">
              <a:avLst/>
            </a:prstGeom>
            <a:noFill/>
          </p:spPr>
          <p:txBody>
            <a:bodyPr vert="horz" wrap="square" lIns="0" tIns="0" rIns="0" bIns="0" rtlCol="0" anchor="ctr" anchorCtr="0">
              <a:noAutofit/>
            </a:bodyPr>
            <a:lstStyle/>
            <a:p>
              <a:pPr defTabSz="685434" fontAlgn="base">
                <a:lnSpc>
                  <a:spcPct val="110000"/>
                </a:lnSpc>
                <a:spcAft>
                  <a:spcPct val="0"/>
                </a:spcAft>
              </a:pPr>
              <a:r>
                <a:rPr lang="de-DE" sz="800" dirty="0">
                  <a:solidFill>
                    <a:srgbClr val="9999A9"/>
                  </a:solidFill>
                  <a:latin typeface="Arial"/>
                  <a:ea typeface="Arial Unicode MS" panose="020B0604020202020204" pitchFamily="34" charset="-128"/>
                  <a:cs typeface="Arial Unicode MS" panose="020B0604020202020204" pitchFamily="34" charset="-128"/>
                </a:rPr>
                <a:t>Workpiece handover</a:t>
              </a:r>
            </a:p>
          </p:txBody>
        </p:sp>
        <p:cxnSp>
          <p:nvCxnSpPr>
            <p:cNvPr id="55" name="Verbinder: gewinkelt 222">
              <a:extLst>
                <a:ext uri="{FF2B5EF4-FFF2-40B4-BE49-F238E27FC236}">
                  <a16:creationId xmlns:a16="http://schemas.microsoft.com/office/drawing/2014/main" id="{A2033E45-90F0-2E94-FC4B-CF02C096A534}"/>
                </a:ext>
              </a:extLst>
            </p:cNvPr>
            <p:cNvCxnSpPr>
              <a:endCxn id="54" idx="1"/>
            </p:cNvCxnSpPr>
            <p:nvPr/>
          </p:nvCxnSpPr>
          <p:spPr bwMode="auto">
            <a:xfrm rot="16200000" flipH="1">
              <a:off x="7067963" y="4737485"/>
              <a:ext cx="152327" cy="117812"/>
            </a:xfrm>
            <a:prstGeom prst="bentConnector2">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56" name="Gruppieren 256">
            <a:extLst>
              <a:ext uri="{FF2B5EF4-FFF2-40B4-BE49-F238E27FC236}">
                <a16:creationId xmlns:a16="http://schemas.microsoft.com/office/drawing/2014/main" id="{231F53AF-5237-D48D-BB34-7C799AF55203}"/>
              </a:ext>
            </a:extLst>
          </p:cNvPr>
          <p:cNvGrpSpPr/>
          <p:nvPr/>
        </p:nvGrpSpPr>
        <p:grpSpPr>
          <a:xfrm>
            <a:off x="4948759" y="3218926"/>
            <a:ext cx="1228577" cy="424337"/>
            <a:chOff x="3342203" y="4320216"/>
            <a:chExt cx="1986800" cy="714826"/>
          </a:xfrm>
        </p:grpSpPr>
        <p:sp>
          <p:nvSpPr>
            <p:cNvPr id="57" name="Pfeil: nach rechts 257">
              <a:extLst>
                <a:ext uri="{FF2B5EF4-FFF2-40B4-BE49-F238E27FC236}">
                  <a16:creationId xmlns:a16="http://schemas.microsoft.com/office/drawing/2014/main" id="{5F80E682-FA0C-2B92-706E-1867365E5F11}"/>
                </a:ext>
              </a:extLst>
            </p:cNvPr>
            <p:cNvSpPr/>
            <p:nvPr/>
          </p:nvSpPr>
          <p:spPr bwMode="auto">
            <a:xfrm>
              <a:off x="3342203" y="4320216"/>
              <a:ext cx="1986800" cy="714826"/>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58" name="Grafik 267">
              <a:extLst>
                <a:ext uri="{FF2B5EF4-FFF2-40B4-BE49-F238E27FC236}">
                  <a16:creationId xmlns:a16="http://schemas.microsoft.com/office/drawing/2014/main" id="{B064F5B2-54B3-0F52-F02A-5E17660A44FA}"/>
                </a:ext>
              </a:extLst>
            </p:cNvPr>
            <p:cNvPicPr>
              <a:picLocks noChangeAspect="1"/>
            </p:cNvPicPr>
            <p:nvPr/>
          </p:nvPicPr>
          <p:blipFill>
            <a:blip r:embed="rId6"/>
            <a:stretch>
              <a:fillRect/>
            </a:stretch>
          </p:blipFill>
          <p:spPr>
            <a:xfrm>
              <a:off x="3356592" y="4469280"/>
              <a:ext cx="1621498" cy="389160"/>
            </a:xfrm>
            <a:prstGeom prst="rect">
              <a:avLst/>
            </a:prstGeom>
          </p:spPr>
        </p:pic>
      </p:grpSp>
      <p:grpSp>
        <p:nvGrpSpPr>
          <p:cNvPr id="59" name="Gruppieren 301">
            <a:extLst>
              <a:ext uri="{FF2B5EF4-FFF2-40B4-BE49-F238E27FC236}">
                <a16:creationId xmlns:a16="http://schemas.microsoft.com/office/drawing/2014/main" id="{A70CB236-93BE-B444-45E0-7C140EB83590}"/>
              </a:ext>
            </a:extLst>
          </p:cNvPr>
          <p:cNvGrpSpPr/>
          <p:nvPr/>
        </p:nvGrpSpPr>
        <p:grpSpPr>
          <a:xfrm>
            <a:off x="873318" y="2089053"/>
            <a:ext cx="649283" cy="284176"/>
            <a:chOff x="1015556" y="1854571"/>
            <a:chExt cx="866162" cy="379099"/>
          </a:xfrm>
        </p:grpSpPr>
        <p:pic>
          <p:nvPicPr>
            <p:cNvPr id="60" name="Grafik 302">
              <a:extLst>
                <a:ext uri="{FF2B5EF4-FFF2-40B4-BE49-F238E27FC236}">
                  <a16:creationId xmlns:a16="http://schemas.microsoft.com/office/drawing/2014/main" id="{62B15F84-D092-3762-74A7-5EADD1D81AF2}"/>
                </a:ext>
              </a:extLst>
            </p:cNvPr>
            <p:cNvPicPr>
              <a:picLocks noChangeAspect="1"/>
            </p:cNvPicPr>
            <p:nvPr/>
          </p:nvPicPr>
          <p:blipFill>
            <a:blip r:embed="rId7">
              <a:duotone>
                <a:schemeClr val="accent3">
                  <a:shade val="45000"/>
                  <a:satMod val="135000"/>
                </a:schemeClr>
                <a:prstClr val="white"/>
              </a:duotone>
            </a:blip>
            <a:stretch>
              <a:fillRect/>
            </a:stretch>
          </p:blipFill>
          <p:spPr>
            <a:xfrm>
              <a:off x="1015556" y="1854571"/>
              <a:ext cx="864887" cy="167139"/>
            </a:xfrm>
            <a:prstGeom prst="rect">
              <a:avLst/>
            </a:prstGeom>
          </p:spPr>
        </p:pic>
        <p:sp>
          <p:nvSpPr>
            <p:cNvPr id="61" name="Textfeld 303">
              <a:extLst>
                <a:ext uri="{FF2B5EF4-FFF2-40B4-BE49-F238E27FC236}">
                  <a16:creationId xmlns:a16="http://schemas.microsoft.com/office/drawing/2014/main" id="{2900A6F8-D868-F40B-512A-FB3B6FE440D4}"/>
                </a:ext>
              </a:extLst>
            </p:cNvPr>
            <p:cNvSpPr txBox="1"/>
            <p:nvPr/>
          </p:nvSpPr>
          <p:spPr>
            <a:xfrm>
              <a:off x="1015556" y="2021710"/>
              <a:ext cx="866162" cy="211960"/>
            </a:xfrm>
            <a:prstGeom prst="rect">
              <a:avLst/>
            </a:prstGeom>
            <a:noFill/>
          </p:spPr>
          <p:txBody>
            <a:bodyPr vert="horz" wrap="square" lIns="0" tIns="0" rIns="0" bIns="0" rtlCol="0">
              <a:noAutofit/>
            </a:bodyPr>
            <a:lstStyle/>
            <a:p>
              <a:pPr algn="ctr" defTabSz="685434" fontAlgn="base">
                <a:lnSpc>
                  <a:spcPct val="110000"/>
                </a:lnSpc>
                <a:spcAft>
                  <a:spcPct val="0"/>
                </a:spcAft>
              </a:pPr>
              <a:r>
                <a:rPr lang="de-DE" sz="1199" b="1" dirty="0">
                  <a:solidFill>
                    <a:srgbClr val="0064AD"/>
                  </a:solidFill>
                  <a:latin typeface="Arial"/>
                  <a:ea typeface="Arial Unicode MS" panose="020B0604020202020204" pitchFamily="34" charset="-128"/>
                  <a:cs typeface="Arial Unicode MS" panose="020B0604020202020204" pitchFamily="34" charset="-128"/>
                </a:rPr>
                <a:t>Server</a:t>
              </a:r>
              <a:endParaRPr lang="de-DE" sz="825" b="1" dirty="0">
                <a:solidFill>
                  <a:srgbClr val="0064AD"/>
                </a:solidFill>
                <a:latin typeface="Arial"/>
                <a:ea typeface="Arial Unicode MS" panose="020B0604020202020204" pitchFamily="34" charset="-128"/>
                <a:cs typeface="Arial Unicode MS" panose="020B0604020202020204" pitchFamily="34" charset="-128"/>
              </a:endParaRPr>
            </a:p>
          </p:txBody>
        </p:sp>
      </p:grpSp>
      <p:grpSp>
        <p:nvGrpSpPr>
          <p:cNvPr id="62" name="Gruppieren 304">
            <a:extLst>
              <a:ext uri="{FF2B5EF4-FFF2-40B4-BE49-F238E27FC236}">
                <a16:creationId xmlns:a16="http://schemas.microsoft.com/office/drawing/2014/main" id="{E1942EC4-460A-FFC7-9914-B77BE9D3898C}"/>
              </a:ext>
            </a:extLst>
          </p:cNvPr>
          <p:cNvGrpSpPr/>
          <p:nvPr/>
        </p:nvGrpSpPr>
        <p:grpSpPr>
          <a:xfrm>
            <a:off x="2769081" y="969635"/>
            <a:ext cx="609427" cy="304829"/>
            <a:chOff x="6871194" y="1125308"/>
            <a:chExt cx="812992" cy="406650"/>
          </a:xfrm>
        </p:grpSpPr>
        <p:pic>
          <p:nvPicPr>
            <p:cNvPr id="63" name="Grafik 305">
              <a:extLst>
                <a:ext uri="{FF2B5EF4-FFF2-40B4-BE49-F238E27FC236}">
                  <a16:creationId xmlns:a16="http://schemas.microsoft.com/office/drawing/2014/main" id="{C3852AA0-9FEC-845B-6D5C-D9EFC56897CB}"/>
                </a:ext>
              </a:extLst>
            </p:cNvPr>
            <p:cNvPicPr>
              <a:picLocks noChangeAspect="1"/>
            </p:cNvPicPr>
            <p:nvPr/>
          </p:nvPicPr>
          <p:blipFill>
            <a:blip r:embed="rId7">
              <a:duotone>
                <a:schemeClr val="accent3">
                  <a:shade val="45000"/>
                  <a:satMod val="135000"/>
                </a:schemeClr>
                <a:prstClr val="white"/>
              </a:duotone>
            </a:blip>
            <a:stretch>
              <a:fillRect/>
            </a:stretch>
          </p:blipFill>
          <p:spPr>
            <a:xfrm>
              <a:off x="6879729" y="1125308"/>
              <a:ext cx="804457" cy="147867"/>
            </a:xfrm>
            <a:prstGeom prst="rect">
              <a:avLst/>
            </a:prstGeom>
          </p:spPr>
        </p:pic>
        <p:sp>
          <p:nvSpPr>
            <p:cNvPr id="64" name="Textfeld 306">
              <a:extLst>
                <a:ext uri="{FF2B5EF4-FFF2-40B4-BE49-F238E27FC236}">
                  <a16:creationId xmlns:a16="http://schemas.microsoft.com/office/drawing/2014/main" id="{2849B9E1-17DD-A651-C94A-46FC683C4352}"/>
                </a:ext>
              </a:extLst>
            </p:cNvPr>
            <p:cNvSpPr txBox="1"/>
            <p:nvPr/>
          </p:nvSpPr>
          <p:spPr>
            <a:xfrm>
              <a:off x="6871194" y="1305533"/>
              <a:ext cx="812992" cy="226425"/>
            </a:xfrm>
            <a:prstGeom prst="rect">
              <a:avLst/>
            </a:prstGeom>
            <a:noFill/>
          </p:spPr>
          <p:txBody>
            <a:bodyPr vert="horz" wrap="square" lIns="0" tIns="0" rIns="0" bIns="0" rtlCol="0">
              <a:noAutofit/>
            </a:bodyPr>
            <a:lstStyle/>
            <a:p>
              <a:pPr algn="ctr" defTabSz="685434" fontAlgn="base">
                <a:lnSpc>
                  <a:spcPct val="110000"/>
                </a:lnSpc>
                <a:spcAft>
                  <a:spcPct val="0"/>
                </a:spcAft>
              </a:pPr>
              <a:r>
                <a:rPr lang="de-DE" sz="1199" b="1" dirty="0">
                  <a:solidFill>
                    <a:srgbClr val="0064AD"/>
                  </a:solidFill>
                  <a:latin typeface="Arial"/>
                  <a:ea typeface="Arial Unicode MS" panose="020B0604020202020204" pitchFamily="34" charset="-128"/>
                  <a:cs typeface="Arial Unicode MS" panose="020B0604020202020204" pitchFamily="34" charset="-128"/>
                </a:rPr>
                <a:t>Client</a:t>
              </a:r>
              <a:endParaRPr lang="de-DE" sz="1499" b="1" dirty="0">
                <a:solidFill>
                  <a:srgbClr val="0064AD"/>
                </a:solidFill>
                <a:latin typeface="Arial"/>
                <a:ea typeface="Arial Unicode MS" panose="020B0604020202020204" pitchFamily="34" charset="-128"/>
                <a:cs typeface="Arial Unicode MS" panose="020B0604020202020204" pitchFamily="34" charset="-128"/>
              </a:endParaRPr>
            </a:p>
          </p:txBody>
        </p:sp>
      </p:grpSp>
      <p:grpSp>
        <p:nvGrpSpPr>
          <p:cNvPr id="65" name="Gruppieren 307">
            <a:extLst>
              <a:ext uri="{FF2B5EF4-FFF2-40B4-BE49-F238E27FC236}">
                <a16:creationId xmlns:a16="http://schemas.microsoft.com/office/drawing/2014/main" id="{61718C9F-65F3-5D3C-ACCD-D4FE6CAA1AD4}"/>
              </a:ext>
            </a:extLst>
          </p:cNvPr>
          <p:cNvGrpSpPr/>
          <p:nvPr/>
        </p:nvGrpSpPr>
        <p:grpSpPr>
          <a:xfrm>
            <a:off x="7076999" y="1853857"/>
            <a:ext cx="661800" cy="410925"/>
            <a:chOff x="9950693" y="1898378"/>
            <a:chExt cx="882860" cy="548185"/>
          </a:xfrm>
        </p:grpSpPr>
        <p:pic>
          <p:nvPicPr>
            <p:cNvPr id="66" name="Grafik 308">
              <a:extLst>
                <a:ext uri="{FF2B5EF4-FFF2-40B4-BE49-F238E27FC236}">
                  <a16:creationId xmlns:a16="http://schemas.microsoft.com/office/drawing/2014/main" id="{B5D188A2-87BD-3A31-F762-FC070ADCB0AE}"/>
                </a:ext>
              </a:extLst>
            </p:cNvPr>
            <p:cNvPicPr>
              <a:picLocks noChangeAspect="1"/>
            </p:cNvPicPr>
            <p:nvPr/>
          </p:nvPicPr>
          <p:blipFill>
            <a:blip r:embed="rId7">
              <a:duotone>
                <a:schemeClr val="accent3">
                  <a:shade val="45000"/>
                  <a:satMod val="135000"/>
                </a:schemeClr>
                <a:prstClr val="white"/>
              </a:duotone>
            </a:blip>
            <a:stretch>
              <a:fillRect/>
            </a:stretch>
          </p:blipFill>
          <p:spPr>
            <a:xfrm>
              <a:off x="9950693" y="1898378"/>
              <a:ext cx="882860" cy="162278"/>
            </a:xfrm>
            <a:prstGeom prst="rect">
              <a:avLst/>
            </a:prstGeom>
          </p:spPr>
        </p:pic>
        <p:sp>
          <p:nvSpPr>
            <p:cNvPr id="67" name="Textfeld 309">
              <a:extLst>
                <a:ext uri="{FF2B5EF4-FFF2-40B4-BE49-F238E27FC236}">
                  <a16:creationId xmlns:a16="http://schemas.microsoft.com/office/drawing/2014/main" id="{8939284B-0936-E695-34FA-7AC514E18B30}"/>
                </a:ext>
              </a:extLst>
            </p:cNvPr>
            <p:cNvSpPr txBox="1"/>
            <p:nvPr/>
          </p:nvSpPr>
          <p:spPr>
            <a:xfrm>
              <a:off x="9951525" y="2073395"/>
              <a:ext cx="840481" cy="373168"/>
            </a:xfrm>
            <a:prstGeom prst="rect">
              <a:avLst/>
            </a:prstGeom>
            <a:noFill/>
          </p:spPr>
          <p:txBody>
            <a:bodyPr vert="horz" wrap="square" lIns="0" tIns="0" rIns="0" bIns="0" rtlCol="0">
              <a:noAutofit/>
            </a:bodyPr>
            <a:lstStyle/>
            <a:p>
              <a:pPr algn="ctr" defTabSz="685434" fontAlgn="base">
                <a:lnSpc>
                  <a:spcPct val="110000"/>
                </a:lnSpc>
                <a:spcAft>
                  <a:spcPct val="0"/>
                </a:spcAft>
              </a:pPr>
              <a:r>
                <a:rPr lang="de-DE" sz="1199" b="1" dirty="0">
                  <a:solidFill>
                    <a:srgbClr val="0064AD"/>
                  </a:solidFill>
                  <a:latin typeface="Arial"/>
                  <a:ea typeface="Arial Unicode MS" panose="020B0604020202020204" pitchFamily="34" charset="-128"/>
                  <a:cs typeface="Arial Unicode MS" panose="020B0604020202020204" pitchFamily="34" charset="-128"/>
                </a:rPr>
                <a:t>Client</a:t>
              </a:r>
            </a:p>
          </p:txBody>
        </p:sp>
      </p:grpSp>
      <p:sp>
        <p:nvSpPr>
          <p:cNvPr id="68" name="Freihandform: Form 12">
            <a:extLst>
              <a:ext uri="{FF2B5EF4-FFF2-40B4-BE49-F238E27FC236}">
                <a16:creationId xmlns:a16="http://schemas.microsoft.com/office/drawing/2014/main" id="{A2E1FE0B-68F2-E424-C8C0-68B997847CEC}"/>
              </a:ext>
            </a:extLst>
          </p:cNvPr>
          <p:cNvSpPr/>
          <p:nvPr/>
        </p:nvSpPr>
        <p:spPr>
          <a:xfrm>
            <a:off x="3593197" y="1023607"/>
            <a:ext cx="572138" cy="477563"/>
          </a:xfrm>
          <a:custGeom>
            <a:avLst/>
            <a:gdLst>
              <a:gd name="connsiteX0" fmla="*/ 27482 w 763249"/>
              <a:gd name="connsiteY0" fmla="*/ 136161 h 637082"/>
              <a:gd name="connsiteX1" fmla="*/ 221105 w 763249"/>
              <a:gd name="connsiteY1" fmla="*/ 0 h 637082"/>
              <a:gd name="connsiteX2" fmla="*/ 474688 w 763249"/>
              <a:gd name="connsiteY2" fmla="*/ 81197 h 637082"/>
              <a:gd name="connsiteX3" fmla="*/ 739515 w 763249"/>
              <a:gd name="connsiteY3" fmla="*/ 322289 h 637082"/>
              <a:gd name="connsiteX4" fmla="*/ 763249 w 763249"/>
              <a:gd name="connsiteY4" fmla="*/ 547141 h 637082"/>
              <a:gd name="connsiteX5" fmla="*/ 697043 w 763249"/>
              <a:gd name="connsiteY5" fmla="*/ 637082 h 637082"/>
              <a:gd name="connsiteX6" fmla="*/ 437213 w 763249"/>
              <a:gd name="connsiteY6" fmla="*/ 607102 h 637082"/>
              <a:gd name="connsiteX7" fmla="*/ 183629 w 763249"/>
              <a:gd name="connsiteY7" fmla="*/ 519659 h 637082"/>
              <a:gd name="connsiteX8" fmla="*/ 0 w 763249"/>
              <a:gd name="connsiteY8" fmla="*/ 369758 h 637082"/>
              <a:gd name="connsiteX9" fmla="*/ 27482 w 763249"/>
              <a:gd name="connsiteY9" fmla="*/ 136161 h 63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249" h="637082">
                <a:moveTo>
                  <a:pt x="27482" y="136161"/>
                </a:moveTo>
                <a:lnTo>
                  <a:pt x="221105" y="0"/>
                </a:lnTo>
                <a:lnTo>
                  <a:pt x="474688" y="81197"/>
                </a:lnTo>
                <a:lnTo>
                  <a:pt x="739515" y="322289"/>
                </a:lnTo>
                <a:lnTo>
                  <a:pt x="763249" y="547141"/>
                </a:lnTo>
                <a:lnTo>
                  <a:pt x="697043" y="637082"/>
                </a:lnTo>
                <a:lnTo>
                  <a:pt x="437213" y="607102"/>
                </a:lnTo>
                <a:lnTo>
                  <a:pt x="183629" y="519659"/>
                </a:lnTo>
                <a:lnTo>
                  <a:pt x="0" y="369758"/>
                </a:lnTo>
                <a:lnTo>
                  <a:pt x="27482" y="13616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958" tIns="53972" rIns="80958" bIns="53972" rtlCol="0" anchor="t" anchorCtr="0"/>
          <a:lstStyle/>
          <a:p>
            <a:pPr defTabSz="685434" fontAlgn="base">
              <a:spcBef>
                <a:spcPct val="50000"/>
              </a:spcBef>
              <a:spcAft>
                <a:spcPct val="0"/>
              </a:spcAft>
            </a:pPr>
            <a:endParaRPr lang="en-US" sz="1349">
              <a:solidFill>
                <a:prstClr val="white"/>
              </a:solidFill>
              <a:latin typeface="Arial"/>
            </a:endParaRPr>
          </a:p>
        </p:txBody>
      </p:sp>
      <p:grpSp>
        <p:nvGrpSpPr>
          <p:cNvPr id="69" name="Gruppieren 9">
            <a:extLst>
              <a:ext uri="{FF2B5EF4-FFF2-40B4-BE49-F238E27FC236}">
                <a16:creationId xmlns:a16="http://schemas.microsoft.com/office/drawing/2014/main" id="{2A269FB0-8B64-81AA-B21B-7DBADFD99CC6}"/>
              </a:ext>
            </a:extLst>
          </p:cNvPr>
          <p:cNvGrpSpPr/>
          <p:nvPr/>
        </p:nvGrpSpPr>
        <p:grpSpPr>
          <a:xfrm>
            <a:off x="3222698" y="843285"/>
            <a:ext cx="1860590" cy="752092"/>
            <a:chOff x="5472373" y="546566"/>
            <a:chExt cx="2482079" cy="1003312"/>
          </a:xfrm>
        </p:grpSpPr>
        <p:pic>
          <p:nvPicPr>
            <p:cNvPr id="70" name="Grafik 125">
              <a:extLst>
                <a:ext uri="{FF2B5EF4-FFF2-40B4-BE49-F238E27FC236}">
                  <a16:creationId xmlns:a16="http://schemas.microsoft.com/office/drawing/2014/main" id="{56E54DB0-FF8E-F581-D873-7EE9BF157BF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472373" y="655524"/>
              <a:ext cx="1390762" cy="894354"/>
            </a:xfrm>
            <a:prstGeom prst="rect">
              <a:avLst/>
            </a:prstGeom>
          </p:spPr>
        </p:pic>
        <p:sp>
          <p:nvSpPr>
            <p:cNvPr id="71" name="Titel 2">
              <a:extLst>
                <a:ext uri="{FF2B5EF4-FFF2-40B4-BE49-F238E27FC236}">
                  <a16:creationId xmlns:a16="http://schemas.microsoft.com/office/drawing/2014/main" id="{0C6A0D5C-033C-9CBC-3D80-261AA974EE4D}"/>
                </a:ext>
              </a:extLst>
            </p:cNvPr>
            <p:cNvSpPr txBox="1">
              <a:spLocks/>
            </p:cNvSpPr>
            <p:nvPr/>
          </p:nvSpPr>
          <p:spPr bwMode="gray">
            <a:xfrm>
              <a:off x="6442284" y="546566"/>
              <a:ext cx="1512168" cy="4849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sz="2200" b="1">
                  <a:solidFill>
                    <a:srgbClr val="00646E"/>
                  </a:solidFill>
                  <a:latin typeface="+mn-lt"/>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defTabSz="685434">
                <a:defRPr/>
              </a:pPr>
              <a:r>
                <a:rPr lang="en-US" sz="1100" kern="0" dirty="0">
                  <a:solidFill>
                    <a:srgbClr val="9999A9"/>
                  </a:solidFill>
                  <a:latin typeface="Arial"/>
                </a:rPr>
                <a:t>Cloud</a:t>
              </a:r>
              <a:br>
                <a:rPr lang="en-US" sz="1100" kern="0" dirty="0">
                  <a:solidFill>
                    <a:srgbClr val="9999A9"/>
                  </a:solidFill>
                  <a:latin typeface="Arial"/>
                </a:rPr>
              </a:br>
              <a:r>
                <a:rPr lang="en-US" sz="1100" kern="0" dirty="0">
                  <a:solidFill>
                    <a:srgbClr val="9999A9"/>
                  </a:solidFill>
                  <a:latin typeface="Arial"/>
                </a:rPr>
                <a:t>    Gateway</a:t>
              </a:r>
            </a:p>
          </p:txBody>
        </p:sp>
      </p:grpSp>
      <p:grpSp>
        <p:nvGrpSpPr>
          <p:cNvPr id="72" name="Gruppieren 215">
            <a:extLst>
              <a:ext uri="{FF2B5EF4-FFF2-40B4-BE49-F238E27FC236}">
                <a16:creationId xmlns:a16="http://schemas.microsoft.com/office/drawing/2014/main" id="{B5A802E7-855B-C876-0302-1C5177816D32}"/>
              </a:ext>
            </a:extLst>
          </p:cNvPr>
          <p:cNvGrpSpPr/>
          <p:nvPr/>
        </p:nvGrpSpPr>
        <p:grpSpPr>
          <a:xfrm>
            <a:off x="4447439" y="1865254"/>
            <a:ext cx="454957" cy="661952"/>
            <a:chOff x="5845995" y="2246747"/>
            <a:chExt cx="606925" cy="746220"/>
          </a:xfrm>
        </p:grpSpPr>
        <p:sp>
          <p:nvSpPr>
            <p:cNvPr id="73" name="Pfeil: nach rechts 239">
              <a:extLst>
                <a:ext uri="{FF2B5EF4-FFF2-40B4-BE49-F238E27FC236}">
                  <a16:creationId xmlns:a16="http://schemas.microsoft.com/office/drawing/2014/main" id="{5D451A0C-6D07-5328-9438-0E28CDA9D4A5}"/>
                </a:ext>
              </a:extLst>
            </p:cNvPr>
            <p:cNvSpPr/>
            <p:nvPr/>
          </p:nvSpPr>
          <p:spPr bwMode="auto">
            <a:xfrm rot="5400000">
              <a:off x="5776348" y="2316394"/>
              <a:ext cx="746220" cy="606925"/>
            </a:xfrm>
            <a:prstGeom prst="rightArrow">
              <a:avLst/>
            </a:prstGeom>
            <a:solidFill>
              <a:srgbClr val="9999A9"/>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de-DE" sz="1349">
                <a:solidFill>
                  <a:srgbClr val="000000"/>
                </a:solidFill>
                <a:latin typeface="Arial"/>
                <a:ea typeface="Arial Unicode MS" panose="020B0604020202020204" pitchFamily="34" charset="-128"/>
                <a:cs typeface="Arial Unicode MS" panose="020B0604020202020204" pitchFamily="34" charset="-128"/>
              </a:endParaRPr>
            </a:p>
          </p:txBody>
        </p:sp>
        <p:pic>
          <p:nvPicPr>
            <p:cNvPr id="74" name="Grafik 243">
              <a:extLst>
                <a:ext uri="{FF2B5EF4-FFF2-40B4-BE49-F238E27FC236}">
                  <a16:creationId xmlns:a16="http://schemas.microsoft.com/office/drawing/2014/main" id="{0B799BFD-2124-6C2D-59D7-E07BD00BFF75}"/>
                </a:ext>
              </a:extLst>
            </p:cNvPr>
            <p:cNvPicPr>
              <a:picLocks noChangeAspect="1"/>
            </p:cNvPicPr>
            <p:nvPr/>
          </p:nvPicPr>
          <p:blipFill>
            <a:blip r:embed="rId6"/>
            <a:stretch>
              <a:fillRect/>
            </a:stretch>
          </p:blipFill>
          <p:spPr>
            <a:xfrm rot="16200000">
              <a:off x="5771456" y="2531633"/>
              <a:ext cx="720883" cy="173012"/>
            </a:xfrm>
            <a:prstGeom prst="rect">
              <a:avLst/>
            </a:prstGeom>
          </p:spPr>
        </p:pic>
      </p:grpSp>
      <p:sp>
        <p:nvSpPr>
          <p:cNvPr id="75" name="Textfeld 244">
            <a:extLst>
              <a:ext uri="{FF2B5EF4-FFF2-40B4-BE49-F238E27FC236}">
                <a16:creationId xmlns:a16="http://schemas.microsoft.com/office/drawing/2014/main" id="{BC8E1824-1F47-C241-EE95-429BAF6937A7}"/>
              </a:ext>
            </a:extLst>
          </p:cNvPr>
          <p:cNvSpPr txBox="1"/>
          <p:nvPr/>
        </p:nvSpPr>
        <p:spPr>
          <a:xfrm>
            <a:off x="4959987" y="1552532"/>
            <a:ext cx="1074718" cy="146017"/>
          </a:xfrm>
          <a:prstGeom prst="rect">
            <a:avLst/>
          </a:prstGeom>
          <a:noFill/>
        </p:spPr>
        <p:txBody>
          <a:bodyPr vert="horz" wrap="square" lIns="0" tIns="0" rIns="0" bIns="0" rtlCol="0">
            <a:noAutofit/>
          </a:bodyPr>
          <a:lstStyle/>
          <a:p>
            <a:pPr defTabSz="685434" fontAlgn="base">
              <a:lnSpc>
                <a:spcPct val="110000"/>
              </a:lnSpc>
              <a:spcAft>
                <a:spcPct val="0"/>
              </a:spcAft>
            </a:pPr>
            <a:r>
              <a:rPr lang="de-DE" sz="900" dirty="0" err="1">
                <a:solidFill>
                  <a:srgbClr val="9999A9"/>
                </a:solidFill>
                <a:latin typeface="Arial"/>
                <a:ea typeface="Arial Unicode MS" panose="020B0604020202020204" pitchFamily="34" charset="-128"/>
                <a:cs typeface="Arial Unicode MS" panose="020B0604020202020204" pitchFamily="34" charset="-128"/>
              </a:rPr>
              <a:t>Calculate</a:t>
            </a:r>
            <a:r>
              <a:rPr lang="de-DE" sz="900" dirty="0">
                <a:solidFill>
                  <a:srgbClr val="9999A9"/>
                </a:solidFill>
                <a:latin typeface="Arial"/>
                <a:ea typeface="Arial Unicode MS" panose="020B0604020202020204" pitchFamily="34" charset="-128"/>
                <a:cs typeface="Arial Unicode MS" panose="020B0604020202020204" pitchFamily="34" charset="-128"/>
              </a:rPr>
              <a:t> OEE</a:t>
            </a:r>
          </a:p>
        </p:txBody>
      </p:sp>
      <p:cxnSp>
        <p:nvCxnSpPr>
          <p:cNvPr id="76" name="Verbinder: gewinkelt 245">
            <a:extLst>
              <a:ext uri="{FF2B5EF4-FFF2-40B4-BE49-F238E27FC236}">
                <a16:creationId xmlns:a16="http://schemas.microsoft.com/office/drawing/2014/main" id="{DFD08A22-27DB-D1D7-F37D-930720395E64}"/>
              </a:ext>
            </a:extLst>
          </p:cNvPr>
          <p:cNvCxnSpPr>
            <a:cxnSpLocks/>
            <a:stCxn id="75" idx="1"/>
          </p:cNvCxnSpPr>
          <p:nvPr/>
        </p:nvCxnSpPr>
        <p:spPr bwMode="auto">
          <a:xfrm rot="10800000" flipV="1">
            <a:off x="4659605" y="1625540"/>
            <a:ext cx="300382" cy="244005"/>
          </a:xfrm>
          <a:prstGeom prst="bentConnector3">
            <a:avLst>
              <a:gd name="adj1" fmla="val 94151"/>
            </a:avLst>
          </a:prstGeom>
          <a:solidFill>
            <a:schemeClr val="tx2"/>
          </a:solidFill>
          <a:ln w="19050" cap="flat" cmpd="sng" algn="ctr">
            <a:solidFill>
              <a:srgbClr val="9999A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7" name="Freeform 29">
            <a:extLst>
              <a:ext uri="{FF2B5EF4-FFF2-40B4-BE49-F238E27FC236}">
                <a16:creationId xmlns:a16="http://schemas.microsoft.com/office/drawing/2014/main" id="{77AEA0F8-7AD6-2954-DD75-0F13758E87BA}"/>
              </a:ext>
            </a:extLst>
          </p:cNvPr>
          <p:cNvSpPr>
            <a:spLocks noChangeAspect="1" noEditPoints="1"/>
          </p:cNvSpPr>
          <p:nvPr/>
        </p:nvSpPr>
        <p:spPr bwMode="gray">
          <a:xfrm>
            <a:off x="5061868" y="1188457"/>
            <a:ext cx="581153" cy="356616"/>
          </a:xfrm>
          <a:custGeom>
            <a:avLst/>
            <a:gdLst>
              <a:gd name="T0" fmla="*/ 537 w 5984"/>
              <a:gd name="T1" fmla="*/ 3672 h 3672"/>
              <a:gd name="T2" fmla="*/ 929 w 5984"/>
              <a:gd name="T3" fmla="*/ 3672 h 3672"/>
              <a:gd name="T4" fmla="*/ 929 w 5984"/>
              <a:gd name="T5" fmla="*/ 962 h 3672"/>
              <a:gd name="T6" fmla="*/ 537 w 5984"/>
              <a:gd name="T7" fmla="*/ 962 h 3672"/>
              <a:gd name="T8" fmla="*/ 537 w 5984"/>
              <a:gd name="T9" fmla="*/ 3672 h 3672"/>
              <a:gd name="T10" fmla="*/ 0 w 5984"/>
              <a:gd name="T11" fmla="*/ 3672 h 3672"/>
              <a:gd name="T12" fmla="*/ 385 w 5984"/>
              <a:gd name="T13" fmla="*/ 3672 h 3672"/>
              <a:gd name="T14" fmla="*/ 385 w 5984"/>
              <a:gd name="T15" fmla="*/ 962 h 3672"/>
              <a:gd name="T16" fmla="*/ 0 w 5984"/>
              <a:gd name="T17" fmla="*/ 962 h 3672"/>
              <a:gd name="T18" fmla="*/ 0 w 5984"/>
              <a:gd name="T19" fmla="*/ 3672 h 3672"/>
              <a:gd name="T20" fmla="*/ 1081 w 5984"/>
              <a:gd name="T21" fmla="*/ 3672 h 3672"/>
              <a:gd name="T22" fmla="*/ 2091 w 5984"/>
              <a:gd name="T23" fmla="*/ 3672 h 3672"/>
              <a:gd name="T24" fmla="*/ 2091 w 5984"/>
              <a:gd name="T25" fmla="*/ 962 h 3672"/>
              <a:gd name="T26" fmla="*/ 1081 w 5984"/>
              <a:gd name="T27" fmla="*/ 962 h 3672"/>
              <a:gd name="T28" fmla="*/ 1081 w 5984"/>
              <a:gd name="T29" fmla="*/ 3672 h 3672"/>
              <a:gd name="T30" fmla="*/ 5023 w 5984"/>
              <a:gd name="T31" fmla="*/ 2221 h 3672"/>
              <a:gd name="T32" fmla="*/ 4871 w 5984"/>
              <a:gd name="T33" fmla="*/ 2069 h 3672"/>
              <a:gd name="T34" fmla="*/ 3909 w 5984"/>
              <a:gd name="T35" fmla="*/ 1106 h 3672"/>
              <a:gd name="T36" fmla="*/ 3757 w 5984"/>
              <a:gd name="T37" fmla="*/ 962 h 3672"/>
              <a:gd name="T38" fmla="*/ 2243 w 5984"/>
              <a:gd name="T39" fmla="*/ 962 h 3672"/>
              <a:gd name="T40" fmla="*/ 2243 w 5984"/>
              <a:gd name="T41" fmla="*/ 3672 h 3672"/>
              <a:gd name="T42" fmla="*/ 2403 w 5984"/>
              <a:gd name="T43" fmla="*/ 3672 h 3672"/>
              <a:gd name="T44" fmla="*/ 2403 w 5984"/>
              <a:gd name="T45" fmla="*/ 3455 h 3672"/>
              <a:gd name="T46" fmla="*/ 2612 w 5984"/>
              <a:gd name="T47" fmla="*/ 3455 h 3672"/>
              <a:gd name="T48" fmla="*/ 2612 w 5984"/>
              <a:gd name="T49" fmla="*/ 3672 h 3672"/>
              <a:gd name="T50" fmla="*/ 2772 w 5984"/>
              <a:gd name="T51" fmla="*/ 3672 h 3672"/>
              <a:gd name="T52" fmla="*/ 2772 w 5984"/>
              <a:gd name="T53" fmla="*/ 3455 h 3672"/>
              <a:gd name="T54" fmla="*/ 2980 w 5984"/>
              <a:gd name="T55" fmla="*/ 3455 h 3672"/>
              <a:gd name="T56" fmla="*/ 2980 w 5984"/>
              <a:gd name="T57" fmla="*/ 3672 h 3672"/>
              <a:gd name="T58" fmla="*/ 3140 w 5984"/>
              <a:gd name="T59" fmla="*/ 3672 h 3672"/>
              <a:gd name="T60" fmla="*/ 3140 w 5984"/>
              <a:gd name="T61" fmla="*/ 3455 h 3672"/>
              <a:gd name="T62" fmla="*/ 3348 w 5984"/>
              <a:gd name="T63" fmla="*/ 3455 h 3672"/>
              <a:gd name="T64" fmla="*/ 3348 w 5984"/>
              <a:gd name="T65" fmla="*/ 3672 h 3672"/>
              <a:gd name="T66" fmla="*/ 3509 w 5984"/>
              <a:gd name="T67" fmla="*/ 3672 h 3672"/>
              <a:gd name="T68" fmla="*/ 3509 w 5984"/>
              <a:gd name="T69" fmla="*/ 3455 h 3672"/>
              <a:gd name="T70" fmla="*/ 3717 w 5984"/>
              <a:gd name="T71" fmla="*/ 3455 h 3672"/>
              <a:gd name="T72" fmla="*/ 3717 w 5984"/>
              <a:gd name="T73" fmla="*/ 3672 h 3672"/>
              <a:gd name="T74" fmla="*/ 5031 w 5984"/>
              <a:gd name="T75" fmla="*/ 3672 h 3672"/>
              <a:gd name="T76" fmla="*/ 5031 w 5984"/>
              <a:gd name="T77" fmla="*/ 2221 h 3672"/>
              <a:gd name="T78" fmla="*/ 5023 w 5984"/>
              <a:gd name="T79" fmla="*/ 2221 h 3672"/>
              <a:gd name="T80" fmla="*/ 5984 w 5984"/>
              <a:gd name="T81" fmla="*/ 962 h 3672"/>
              <a:gd name="T82" fmla="*/ 5023 w 5984"/>
              <a:gd name="T83" fmla="*/ 0 h 3672"/>
              <a:gd name="T84" fmla="*/ 4061 w 5984"/>
              <a:gd name="T85" fmla="*/ 962 h 3672"/>
              <a:gd name="T86" fmla="*/ 5023 w 5984"/>
              <a:gd name="T87" fmla="*/ 1924 h 3672"/>
              <a:gd name="T88" fmla="*/ 5984 w 5984"/>
              <a:gd name="T89" fmla="*/ 962 h 3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4" h="3672">
                <a:moveTo>
                  <a:pt x="537" y="3672"/>
                </a:moveTo>
                <a:lnTo>
                  <a:pt x="929" y="3672"/>
                </a:lnTo>
                <a:lnTo>
                  <a:pt x="929" y="962"/>
                </a:lnTo>
                <a:lnTo>
                  <a:pt x="537" y="962"/>
                </a:lnTo>
                <a:lnTo>
                  <a:pt x="537" y="3672"/>
                </a:lnTo>
                <a:close/>
                <a:moveTo>
                  <a:pt x="0" y="3672"/>
                </a:moveTo>
                <a:lnTo>
                  <a:pt x="385" y="3672"/>
                </a:lnTo>
                <a:lnTo>
                  <a:pt x="385" y="962"/>
                </a:lnTo>
                <a:lnTo>
                  <a:pt x="0" y="962"/>
                </a:lnTo>
                <a:lnTo>
                  <a:pt x="0" y="3672"/>
                </a:lnTo>
                <a:close/>
                <a:moveTo>
                  <a:pt x="1081" y="3672"/>
                </a:moveTo>
                <a:lnTo>
                  <a:pt x="2091" y="3672"/>
                </a:lnTo>
                <a:lnTo>
                  <a:pt x="2091" y="962"/>
                </a:lnTo>
                <a:lnTo>
                  <a:pt x="1081" y="962"/>
                </a:lnTo>
                <a:lnTo>
                  <a:pt x="1081" y="3672"/>
                </a:lnTo>
                <a:close/>
                <a:moveTo>
                  <a:pt x="5023" y="2221"/>
                </a:moveTo>
                <a:lnTo>
                  <a:pt x="4871" y="2069"/>
                </a:lnTo>
                <a:lnTo>
                  <a:pt x="3909" y="1106"/>
                </a:lnTo>
                <a:lnTo>
                  <a:pt x="3757" y="962"/>
                </a:lnTo>
                <a:lnTo>
                  <a:pt x="2243" y="962"/>
                </a:lnTo>
                <a:lnTo>
                  <a:pt x="2243" y="3672"/>
                </a:lnTo>
                <a:lnTo>
                  <a:pt x="2403" y="3672"/>
                </a:lnTo>
                <a:lnTo>
                  <a:pt x="2403" y="3455"/>
                </a:lnTo>
                <a:lnTo>
                  <a:pt x="2612" y="3455"/>
                </a:lnTo>
                <a:lnTo>
                  <a:pt x="2612" y="3672"/>
                </a:lnTo>
                <a:lnTo>
                  <a:pt x="2772" y="3672"/>
                </a:lnTo>
                <a:lnTo>
                  <a:pt x="2772" y="3455"/>
                </a:lnTo>
                <a:lnTo>
                  <a:pt x="2980" y="3455"/>
                </a:lnTo>
                <a:lnTo>
                  <a:pt x="2980" y="3672"/>
                </a:lnTo>
                <a:lnTo>
                  <a:pt x="3140" y="3672"/>
                </a:lnTo>
                <a:lnTo>
                  <a:pt x="3140" y="3455"/>
                </a:lnTo>
                <a:lnTo>
                  <a:pt x="3348" y="3455"/>
                </a:lnTo>
                <a:lnTo>
                  <a:pt x="3348" y="3672"/>
                </a:lnTo>
                <a:lnTo>
                  <a:pt x="3509" y="3672"/>
                </a:lnTo>
                <a:lnTo>
                  <a:pt x="3509" y="3455"/>
                </a:lnTo>
                <a:lnTo>
                  <a:pt x="3717" y="3455"/>
                </a:lnTo>
                <a:lnTo>
                  <a:pt x="3717" y="3672"/>
                </a:lnTo>
                <a:lnTo>
                  <a:pt x="5031" y="3672"/>
                </a:lnTo>
                <a:lnTo>
                  <a:pt x="5031" y="2221"/>
                </a:lnTo>
                <a:lnTo>
                  <a:pt x="5023" y="2221"/>
                </a:lnTo>
                <a:close/>
                <a:moveTo>
                  <a:pt x="5984" y="962"/>
                </a:moveTo>
                <a:lnTo>
                  <a:pt x="5023" y="0"/>
                </a:lnTo>
                <a:lnTo>
                  <a:pt x="4061" y="962"/>
                </a:lnTo>
                <a:lnTo>
                  <a:pt x="5023" y="1924"/>
                </a:lnTo>
                <a:lnTo>
                  <a:pt x="5984" y="962"/>
                </a:lnTo>
                <a:close/>
              </a:path>
            </a:pathLst>
          </a:custGeom>
          <a:solidFill>
            <a:schemeClr val="accent3"/>
          </a:solidFill>
          <a:ln>
            <a:noFill/>
          </a:ln>
        </p:spPr>
        <p:txBody>
          <a:bodyPr vert="horz" wrap="square" lIns="68544" tIns="34272" rIns="68544" bIns="34272" numCol="1" anchor="t" anchorCtr="0" compatLnSpc="1">
            <a:prstTxWarp prst="textNoShape">
              <a:avLst/>
            </a:prstTxWarp>
          </a:bodyPr>
          <a:lstStyle/>
          <a:p>
            <a:pPr defTabSz="685434" fontAlgn="base">
              <a:spcBef>
                <a:spcPct val="50000"/>
              </a:spcBef>
              <a:spcAft>
                <a:spcPct val="0"/>
              </a:spcAft>
              <a:defRPr/>
            </a:pPr>
            <a:endParaRPr lang="de-de" sz="1349">
              <a:solidFill>
                <a:srgbClr val="ADBECB"/>
              </a:solidFill>
              <a:latin typeface="Arial" pitchFamily="34" charset="0"/>
              <a:ea typeface="ＭＳ Ｐゴシック" charset="-128"/>
            </a:endParaRPr>
          </a:p>
        </p:txBody>
      </p:sp>
      <p:sp>
        <p:nvSpPr>
          <p:cNvPr id="78" name="Titel 2">
            <a:extLst>
              <a:ext uri="{FF2B5EF4-FFF2-40B4-BE49-F238E27FC236}">
                <a16:creationId xmlns:a16="http://schemas.microsoft.com/office/drawing/2014/main" id="{33A5E006-609F-0872-7E82-4E3D45965B81}"/>
              </a:ext>
            </a:extLst>
          </p:cNvPr>
          <p:cNvSpPr txBox="1">
            <a:spLocks/>
          </p:cNvSpPr>
          <p:nvPr/>
        </p:nvSpPr>
        <p:spPr bwMode="gray">
          <a:xfrm>
            <a:off x="5045454" y="940468"/>
            <a:ext cx="593655" cy="36354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sz="2200" b="1">
                <a:solidFill>
                  <a:srgbClr val="00646E"/>
                </a:solidFill>
                <a:latin typeface="+mn-lt"/>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a:lstStyle>
          <a:p>
            <a:pPr defTabSz="685434">
              <a:defRPr/>
            </a:pPr>
            <a:r>
              <a:rPr lang="en-US" sz="1100" kern="0" dirty="0">
                <a:solidFill>
                  <a:srgbClr val="9999A9"/>
                </a:solidFill>
                <a:latin typeface="Arial"/>
              </a:rPr>
              <a:t>Edge</a:t>
            </a:r>
          </a:p>
          <a:p>
            <a:pPr defTabSz="685434">
              <a:defRPr/>
            </a:pPr>
            <a:r>
              <a:rPr lang="en-US" sz="1100" kern="0" dirty="0">
                <a:solidFill>
                  <a:srgbClr val="9999A9"/>
                </a:solidFill>
                <a:latin typeface="Arial"/>
              </a:rPr>
              <a:t>device</a:t>
            </a:r>
          </a:p>
        </p:txBody>
      </p:sp>
      <p:grpSp>
        <p:nvGrpSpPr>
          <p:cNvPr id="79" name="Gruppieren 310">
            <a:extLst>
              <a:ext uri="{FF2B5EF4-FFF2-40B4-BE49-F238E27FC236}">
                <a16:creationId xmlns:a16="http://schemas.microsoft.com/office/drawing/2014/main" id="{A569EC04-0537-0FA8-5B4E-AC80796F005C}"/>
              </a:ext>
            </a:extLst>
          </p:cNvPr>
          <p:cNvGrpSpPr/>
          <p:nvPr/>
        </p:nvGrpSpPr>
        <p:grpSpPr>
          <a:xfrm>
            <a:off x="5569340" y="1021751"/>
            <a:ext cx="661800" cy="410925"/>
            <a:chOff x="9950693" y="1898378"/>
            <a:chExt cx="882860" cy="548185"/>
          </a:xfrm>
        </p:grpSpPr>
        <p:pic>
          <p:nvPicPr>
            <p:cNvPr id="80" name="Grafik 311">
              <a:extLst>
                <a:ext uri="{FF2B5EF4-FFF2-40B4-BE49-F238E27FC236}">
                  <a16:creationId xmlns:a16="http://schemas.microsoft.com/office/drawing/2014/main" id="{17DE856A-0193-C2A8-53DA-90F6BD25101E}"/>
                </a:ext>
              </a:extLst>
            </p:cNvPr>
            <p:cNvPicPr>
              <a:picLocks noChangeAspect="1"/>
            </p:cNvPicPr>
            <p:nvPr/>
          </p:nvPicPr>
          <p:blipFill>
            <a:blip r:embed="rId7">
              <a:duotone>
                <a:schemeClr val="accent3">
                  <a:shade val="45000"/>
                  <a:satMod val="135000"/>
                </a:schemeClr>
                <a:prstClr val="white"/>
              </a:duotone>
            </a:blip>
            <a:stretch>
              <a:fillRect/>
            </a:stretch>
          </p:blipFill>
          <p:spPr>
            <a:xfrm>
              <a:off x="9950693" y="1898378"/>
              <a:ext cx="882860" cy="162278"/>
            </a:xfrm>
            <a:prstGeom prst="rect">
              <a:avLst/>
            </a:prstGeom>
          </p:spPr>
        </p:pic>
        <p:sp>
          <p:nvSpPr>
            <p:cNvPr id="81" name="Textfeld 312">
              <a:extLst>
                <a:ext uri="{FF2B5EF4-FFF2-40B4-BE49-F238E27FC236}">
                  <a16:creationId xmlns:a16="http://schemas.microsoft.com/office/drawing/2014/main" id="{182619D5-88E1-51BE-CF4A-6B2804515CFD}"/>
                </a:ext>
              </a:extLst>
            </p:cNvPr>
            <p:cNvSpPr txBox="1"/>
            <p:nvPr/>
          </p:nvSpPr>
          <p:spPr>
            <a:xfrm>
              <a:off x="9951525" y="2073395"/>
              <a:ext cx="840481" cy="373168"/>
            </a:xfrm>
            <a:prstGeom prst="rect">
              <a:avLst/>
            </a:prstGeom>
            <a:noFill/>
          </p:spPr>
          <p:txBody>
            <a:bodyPr vert="horz" wrap="square" lIns="0" tIns="0" rIns="0" bIns="0" rtlCol="0">
              <a:noAutofit/>
            </a:bodyPr>
            <a:lstStyle/>
            <a:p>
              <a:pPr algn="ctr" defTabSz="685434" fontAlgn="base">
                <a:lnSpc>
                  <a:spcPct val="110000"/>
                </a:lnSpc>
                <a:spcAft>
                  <a:spcPct val="0"/>
                </a:spcAft>
              </a:pPr>
              <a:r>
                <a:rPr lang="de-DE" sz="1199" b="1" dirty="0">
                  <a:solidFill>
                    <a:srgbClr val="0064AD"/>
                  </a:solidFill>
                  <a:latin typeface="Arial"/>
                  <a:ea typeface="Arial Unicode MS" panose="020B0604020202020204" pitchFamily="34" charset="-128"/>
                  <a:cs typeface="Arial Unicode MS" panose="020B0604020202020204" pitchFamily="34" charset="-128"/>
                </a:rPr>
                <a:t>Client</a:t>
              </a:r>
            </a:p>
          </p:txBody>
        </p:sp>
      </p:grpSp>
      <p:sp>
        <p:nvSpPr>
          <p:cNvPr id="82" name="Textfeld 275">
            <a:extLst>
              <a:ext uri="{FF2B5EF4-FFF2-40B4-BE49-F238E27FC236}">
                <a16:creationId xmlns:a16="http://schemas.microsoft.com/office/drawing/2014/main" id="{08382878-6075-E373-5F4C-D5ACDE9DA991}"/>
              </a:ext>
            </a:extLst>
          </p:cNvPr>
          <p:cNvSpPr txBox="1"/>
          <p:nvPr/>
        </p:nvSpPr>
        <p:spPr>
          <a:xfrm>
            <a:off x="3896246" y="4641557"/>
            <a:ext cx="936909" cy="148968"/>
          </a:xfrm>
          <a:prstGeom prst="rect">
            <a:avLst/>
          </a:prstGeom>
          <a:noFill/>
        </p:spPr>
        <p:txBody>
          <a:bodyPr vert="horz" wrap="square" lIns="0" tIns="0" rIns="0" bIns="0" rtlCol="0">
            <a:noAutofit/>
          </a:bodyPr>
          <a:lstStyle/>
          <a:p>
            <a:pPr algn="ctr" defTabSz="685434" fontAlgn="base">
              <a:lnSpc>
                <a:spcPct val="110000"/>
              </a:lnSpc>
              <a:spcAft>
                <a:spcPct val="0"/>
              </a:spcAft>
            </a:pPr>
            <a:r>
              <a:rPr lang="de-DE" sz="974" b="1" dirty="0">
                <a:solidFill>
                  <a:srgbClr val="0064AD"/>
                </a:solidFill>
                <a:latin typeface="Arial"/>
                <a:ea typeface="Arial Unicode MS" panose="020B0604020202020204" pitchFamily="34" charset="-128"/>
                <a:cs typeface="Arial Unicode MS" panose="020B0604020202020204" pitchFamily="34" charset="-128"/>
              </a:rPr>
              <a:t>Client / Server</a:t>
            </a:r>
          </a:p>
        </p:txBody>
      </p:sp>
      <p:pic>
        <p:nvPicPr>
          <p:cNvPr id="83" name="Grafik 274">
            <a:extLst>
              <a:ext uri="{FF2B5EF4-FFF2-40B4-BE49-F238E27FC236}">
                <a16:creationId xmlns:a16="http://schemas.microsoft.com/office/drawing/2014/main" id="{02162DB1-87B2-685A-836A-435471B60FF0}"/>
              </a:ext>
            </a:extLst>
          </p:cNvPr>
          <p:cNvPicPr>
            <a:picLocks noChangeAspect="1"/>
          </p:cNvPicPr>
          <p:nvPr/>
        </p:nvPicPr>
        <p:blipFill>
          <a:blip r:embed="rId7">
            <a:duotone>
              <a:schemeClr val="accent3">
                <a:shade val="45000"/>
                <a:satMod val="135000"/>
              </a:schemeClr>
              <a:prstClr val="white"/>
            </a:duotone>
          </a:blip>
          <a:stretch>
            <a:fillRect/>
          </a:stretch>
        </p:blipFill>
        <p:spPr>
          <a:xfrm>
            <a:off x="3831050" y="4471266"/>
            <a:ext cx="868356" cy="159612"/>
          </a:xfrm>
          <a:prstGeom prst="rect">
            <a:avLst/>
          </a:prstGeom>
        </p:spPr>
      </p:pic>
    </p:spTree>
    <p:extLst>
      <p:ext uri="{BB962C8B-B14F-4D97-AF65-F5344CB8AC3E}">
        <p14:creationId xmlns:p14="http://schemas.microsoft.com/office/powerpoint/2010/main" val="27798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up)">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6"/>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par>
                                <p:cTn id="73" presetID="10" presetClass="entr" presetSubtype="0"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7F9000-1764-C901-E7C4-95EEECA9832E}"/>
              </a:ext>
            </a:extLst>
          </p:cNvPr>
          <p:cNvSpPr>
            <a:spLocks noGrp="1"/>
          </p:cNvSpPr>
          <p:nvPr>
            <p:ph type="ftr" sz="quarter" idx="15"/>
          </p:nvPr>
        </p:nvSpPr>
        <p:spPr/>
        <p:txBody>
          <a:bodyPr/>
          <a:lstStyle/>
          <a:p>
            <a:r>
              <a:rPr lang="en-US" noProof="0" dirty="0"/>
              <a:t>Glasgow June 2023</a:t>
            </a:r>
          </a:p>
        </p:txBody>
      </p:sp>
      <p:sp>
        <p:nvSpPr>
          <p:cNvPr id="3" name="Title 2">
            <a:extLst>
              <a:ext uri="{FF2B5EF4-FFF2-40B4-BE49-F238E27FC236}">
                <a16:creationId xmlns:a16="http://schemas.microsoft.com/office/drawing/2014/main" id="{58B6B784-F027-EC43-EE9F-09E9C526C4BB}"/>
              </a:ext>
            </a:extLst>
          </p:cNvPr>
          <p:cNvSpPr>
            <a:spLocks noGrp="1"/>
          </p:cNvSpPr>
          <p:nvPr>
            <p:ph type="title"/>
          </p:nvPr>
        </p:nvSpPr>
        <p:spPr/>
        <p:txBody>
          <a:bodyPr/>
          <a:lstStyle/>
          <a:p>
            <a:r>
              <a:rPr lang="en-GB" dirty="0"/>
              <a:t>How to keep it Secure</a:t>
            </a:r>
          </a:p>
        </p:txBody>
      </p:sp>
      <p:sp>
        <p:nvSpPr>
          <p:cNvPr id="4" name="Text Placeholder 3">
            <a:extLst>
              <a:ext uri="{FF2B5EF4-FFF2-40B4-BE49-F238E27FC236}">
                <a16:creationId xmlns:a16="http://schemas.microsoft.com/office/drawing/2014/main" id="{15646FE1-667A-7A45-A02E-48DE78B4DA59}"/>
              </a:ext>
            </a:extLst>
          </p:cNvPr>
          <p:cNvSpPr>
            <a:spLocks noGrp="1"/>
          </p:cNvSpPr>
          <p:nvPr>
            <p:ph type="body" sz="quarter" idx="16"/>
          </p:nvPr>
        </p:nvSpPr>
        <p:spPr/>
        <p:txBody>
          <a:bodyPr/>
          <a:lstStyle/>
          <a:p>
            <a:pPr marL="0" indent="0">
              <a:buNone/>
            </a:pPr>
            <a:r>
              <a:rPr lang="en-GB" dirty="0"/>
              <a:t>OPC UA security actions are based on the following IT standards: </a:t>
            </a:r>
          </a:p>
          <a:p>
            <a:pPr lvl="1"/>
            <a:r>
              <a:rPr lang="en-GB" dirty="0"/>
              <a:t>Encryption</a:t>
            </a:r>
          </a:p>
          <a:p>
            <a:pPr lvl="1"/>
            <a:r>
              <a:rPr lang="en-GB" dirty="0"/>
              <a:t>Signing</a:t>
            </a:r>
          </a:p>
          <a:p>
            <a:pPr lvl="1"/>
            <a:r>
              <a:rPr lang="en-GB" dirty="0"/>
              <a:t>Authentication via certificate and user accounts</a:t>
            </a:r>
          </a:p>
          <a:p>
            <a:pPr lvl="1"/>
            <a:endParaRPr lang="en-GB" dirty="0"/>
          </a:p>
          <a:p>
            <a:pPr lvl="1"/>
            <a:r>
              <a:rPr lang="en-GB" dirty="0"/>
              <a:t>For setup we may need to speak to our friends in the IT department</a:t>
            </a:r>
          </a:p>
        </p:txBody>
      </p:sp>
      <p:sp>
        <p:nvSpPr>
          <p:cNvPr id="5" name="Date Placeholder 4">
            <a:extLst>
              <a:ext uri="{FF2B5EF4-FFF2-40B4-BE49-F238E27FC236}">
                <a16:creationId xmlns:a16="http://schemas.microsoft.com/office/drawing/2014/main" id="{E1D49FAD-AA2C-25D5-3EAC-76EC96014FA0}"/>
              </a:ext>
            </a:extLst>
          </p:cNvPr>
          <p:cNvSpPr>
            <a:spLocks noGrp="1"/>
          </p:cNvSpPr>
          <p:nvPr>
            <p:ph type="dt" sz="half" idx="17"/>
          </p:nvPr>
        </p:nvSpPr>
        <p:spPr/>
        <p:txBody>
          <a:bodyPr/>
          <a:lstStyle/>
          <a:p>
            <a:r>
              <a:rPr lang="de-DE" noProof="0"/>
              <a:t>© 2021</a:t>
            </a:r>
            <a:endParaRPr lang="en-US" noProof="0" dirty="0"/>
          </a:p>
        </p:txBody>
      </p:sp>
      <p:pic>
        <p:nvPicPr>
          <p:cNvPr id="7" name="Picture 6">
            <a:extLst>
              <a:ext uri="{FF2B5EF4-FFF2-40B4-BE49-F238E27FC236}">
                <a16:creationId xmlns:a16="http://schemas.microsoft.com/office/drawing/2014/main" id="{090EBE64-B1EF-A050-5108-5EC57C0355D2}"/>
              </a:ext>
            </a:extLst>
          </p:cNvPr>
          <p:cNvPicPr>
            <a:picLocks noChangeAspect="1"/>
          </p:cNvPicPr>
          <p:nvPr/>
        </p:nvPicPr>
        <p:blipFill>
          <a:blip r:embed="rId3"/>
          <a:stretch>
            <a:fillRect/>
          </a:stretch>
        </p:blipFill>
        <p:spPr>
          <a:xfrm>
            <a:off x="4395573" y="2822400"/>
            <a:ext cx="4496427" cy="1971950"/>
          </a:xfrm>
          <a:prstGeom prst="rect">
            <a:avLst/>
          </a:prstGeom>
        </p:spPr>
      </p:pic>
    </p:spTree>
    <p:extLst>
      <p:ext uri="{BB962C8B-B14F-4D97-AF65-F5344CB8AC3E}">
        <p14:creationId xmlns:p14="http://schemas.microsoft.com/office/powerpoint/2010/main" val="18973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1A8EA9D-99B2-4289-923F-677AB0848D8C}"/>
              </a:ext>
            </a:extLst>
          </p:cNvPr>
          <p:cNvSpPr>
            <a:spLocks noGrp="1"/>
          </p:cNvSpPr>
          <p:nvPr>
            <p:ph type="title"/>
          </p:nvPr>
        </p:nvSpPr>
        <p:spPr/>
        <p:txBody>
          <a:bodyPr/>
          <a:lstStyle/>
          <a:p>
            <a:r>
              <a:rPr lang="de-DE" dirty="0"/>
              <a:t>Over to Pavel for a demonstration...</a:t>
            </a:r>
          </a:p>
        </p:txBody>
      </p:sp>
    </p:spTree>
    <p:extLst>
      <p:ext uri="{BB962C8B-B14F-4D97-AF65-F5344CB8AC3E}">
        <p14:creationId xmlns:p14="http://schemas.microsoft.com/office/powerpoint/2010/main" val="18284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00372-02C1-B604-2076-5FA4B460478C}"/>
              </a:ext>
            </a:extLst>
          </p:cNvPr>
          <p:cNvSpPr>
            <a:spLocks noGrp="1"/>
          </p:cNvSpPr>
          <p:nvPr>
            <p:ph type="body" sz="quarter" idx="14"/>
          </p:nvPr>
        </p:nvSpPr>
        <p:spPr/>
        <p:txBody>
          <a:bodyPr/>
          <a:lstStyle/>
          <a:p>
            <a:r>
              <a:rPr lang="en-GB" sz="1800" b="0" dirty="0"/>
              <a:t>Dave Tomlin – </a:t>
            </a:r>
            <a:r>
              <a:rPr lang="en-GB" sz="1800" b="0" dirty="0">
                <a:hlinkClick r:id="rId2"/>
              </a:rPr>
              <a:t>dtomlin@hitex.co.uk</a:t>
            </a:r>
            <a:br>
              <a:rPr lang="en-GB" sz="1800" b="0" dirty="0"/>
            </a:br>
            <a:r>
              <a:rPr lang="en-GB" sz="1800" b="0" dirty="0"/>
              <a:t>Pavel </a:t>
            </a:r>
            <a:r>
              <a:rPr lang="en-GB" sz="1800" b="0" dirty="0" err="1"/>
              <a:t>Sitcha</a:t>
            </a:r>
            <a:r>
              <a:rPr lang="en-GB" sz="1800" b="0" dirty="0"/>
              <a:t> - </a:t>
            </a:r>
            <a:r>
              <a:rPr lang="en-GB" sz="1800" b="0" dirty="0">
                <a:hlinkClick r:id="rId3"/>
              </a:rPr>
              <a:t>pavel.sticha@softing.com</a:t>
            </a:r>
            <a:endParaRPr lang="en-GB" dirty="0"/>
          </a:p>
        </p:txBody>
      </p:sp>
      <p:sp>
        <p:nvSpPr>
          <p:cNvPr id="3" name="Title 2">
            <a:extLst>
              <a:ext uri="{FF2B5EF4-FFF2-40B4-BE49-F238E27FC236}">
                <a16:creationId xmlns:a16="http://schemas.microsoft.com/office/drawing/2014/main" id="{36E01B3E-A7BB-36F3-F1BE-68EE06F21A09}"/>
              </a:ext>
            </a:extLst>
          </p:cNvPr>
          <p:cNvSpPr>
            <a:spLocks noGrp="1"/>
          </p:cNvSpPr>
          <p:nvPr>
            <p:ph type="title"/>
          </p:nvPr>
        </p:nvSpPr>
        <p:spPr/>
        <p:txBody>
          <a:bodyPr/>
          <a:lstStyle/>
          <a:p>
            <a:r>
              <a:rPr lang="en-GB" dirty="0"/>
              <a:t>Any questions?</a:t>
            </a:r>
            <a:br>
              <a:rPr lang="en-GB" dirty="0"/>
            </a:br>
            <a:endParaRPr lang="en-GB" b="0" dirty="0"/>
          </a:p>
        </p:txBody>
      </p:sp>
    </p:spTree>
    <p:extLst>
      <p:ext uri="{BB962C8B-B14F-4D97-AF65-F5344CB8AC3E}">
        <p14:creationId xmlns:p14="http://schemas.microsoft.com/office/powerpoint/2010/main" val="18333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E5A42C1-CE10-43A0-AC31-E65D81440D02}"/>
              </a:ext>
            </a:extLst>
          </p:cNvPr>
          <p:cNvSpPr>
            <a:spLocks noGrp="1"/>
          </p:cNvSpPr>
          <p:nvPr>
            <p:ph type="ftr" sz="quarter" idx="10"/>
          </p:nvPr>
        </p:nvSpPr>
        <p:spPr/>
        <p:txBody>
          <a:bodyPr/>
          <a:lstStyle/>
          <a:p>
            <a:r>
              <a:rPr lang="en-US" noProof="0" dirty="0"/>
              <a:t>Glasgow June 2023</a:t>
            </a:r>
          </a:p>
        </p:txBody>
      </p:sp>
      <p:sp>
        <p:nvSpPr>
          <p:cNvPr id="3" name="Textplatzhalter 2">
            <a:extLst>
              <a:ext uri="{FF2B5EF4-FFF2-40B4-BE49-F238E27FC236}">
                <a16:creationId xmlns:a16="http://schemas.microsoft.com/office/drawing/2014/main" id="{4EBA1898-F65D-4A1E-A965-7D2F2C0AD6E6}"/>
              </a:ext>
            </a:extLst>
          </p:cNvPr>
          <p:cNvSpPr>
            <a:spLocks noGrp="1"/>
          </p:cNvSpPr>
          <p:nvPr>
            <p:ph type="body" sz="quarter" idx="26"/>
          </p:nvPr>
        </p:nvSpPr>
        <p:spPr/>
        <p:txBody>
          <a:bodyPr/>
          <a:lstStyle/>
          <a:p>
            <a:r>
              <a:rPr lang="de-DE" dirty="0"/>
              <a:t>What Is OPC UA?</a:t>
            </a:r>
          </a:p>
        </p:txBody>
      </p:sp>
      <p:sp>
        <p:nvSpPr>
          <p:cNvPr id="4" name="Textplatzhalter 3">
            <a:extLst>
              <a:ext uri="{FF2B5EF4-FFF2-40B4-BE49-F238E27FC236}">
                <a16:creationId xmlns:a16="http://schemas.microsoft.com/office/drawing/2014/main" id="{5E8D303F-CD5B-43FD-B32F-4EA8174C40E8}"/>
              </a:ext>
            </a:extLst>
          </p:cNvPr>
          <p:cNvSpPr>
            <a:spLocks noGrp="1"/>
          </p:cNvSpPr>
          <p:nvPr>
            <p:ph type="body" sz="quarter" idx="27"/>
          </p:nvPr>
        </p:nvSpPr>
        <p:spPr/>
        <p:txBody>
          <a:bodyPr/>
          <a:lstStyle/>
          <a:p>
            <a:r>
              <a:rPr lang="de-DE" dirty="0"/>
              <a:t>1</a:t>
            </a:r>
          </a:p>
        </p:txBody>
      </p:sp>
      <p:sp>
        <p:nvSpPr>
          <p:cNvPr id="5" name="Textplatzhalter 4">
            <a:extLst>
              <a:ext uri="{FF2B5EF4-FFF2-40B4-BE49-F238E27FC236}">
                <a16:creationId xmlns:a16="http://schemas.microsoft.com/office/drawing/2014/main" id="{1228AD57-D236-4943-B6C1-9916E23FE8C6}"/>
              </a:ext>
            </a:extLst>
          </p:cNvPr>
          <p:cNvSpPr>
            <a:spLocks noGrp="1"/>
          </p:cNvSpPr>
          <p:nvPr>
            <p:ph type="body" sz="quarter" idx="34"/>
          </p:nvPr>
        </p:nvSpPr>
        <p:spPr/>
        <p:txBody>
          <a:bodyPr/>
          <a:lstStyle/>
          <a:p>
            <a:r>
              <a:rPr lang="de-DE" dirty="0"/>
              <a:t>Who Is involvoved?</a:t>
            </a:r>
          </a:p>
        </p:txBody>
      </p:sp>
      <p:sp>
        <p:nvSpPr>
          <p:cNvPr id="6" name="Textplatzhalter 5">
            <a:extLst>
              <a:ext uri="{FF2B5EF4-FFF2-40B4-BE49-F238E27FC236}">
                <a16:creationId xmlns:a16="http://schemas.microsoft.com/office/drawing/2014/main" id="{01A72959-AB23-40D5-8C6C-AA7B0EED21D3}"/>
              </a:ext>
            </a:extLst>
          </p:cNvPr>
          <p:cNvSpPr>
            <a:spLocks noGrp="1"/>
          </p:cNvSpPr>
          <p:nvPr>
            <p:ph type="body" sz="quarter" idx="35"/>
          </p:nvPr>
        </p:nvSpPr>
        <p:spPr/>
        <p:txBody>
          <a:bodyPr/>
          <a:lstStyle/>
          <a:p>
            <a:r>
              <a:rPr lang="de-DE" dirty="0"/>
              <a:t>2</a:t>
            </a:r>
          </a:p>
        </p:txBody>
      </p:sp>
      <p:sp>
        <p:nvSpPr>
          <p:cNvPr id="7" name="Textplatzhalter 6">
            <a:extLst>
              <a:ext uri="{FF2B5EF4-FFF2-40B4-BE49-F238E27FC236}">
                <a16:creationId xmlns:a16="http://schemas.microsoft.com/office/drawing/2014/main" id="{6F798DC2-7508-4607-BB4A-1484266F820A}"/>
              </a:ext>
            </a:extLst>
          </p:cNvPr>
          <p:cNvSpPr>
            <a:spLocks noGrp="1"/>
          </p:cNvSpPr>
          <p:nvPr>
            <p:ph type="body" sz="quarter" idx="36"/>
          </p:nvPr>
        </p:nvSpPr>
        <p:spPr/>
        <p:txBody>
          <a:bodyPr/>
          <a:lstStyle/>
          <a:p>
            <a:r>
              <a:rPr lang="de-DE" dirty="0"/>
              <a:t>What can we do with OPC UA?</a:t>
            </a:r>
          </a:p>
        </p:txBody>
      </p:sp>
      <p:sp>
        <p:nvSpPr>
          <p:cNvPr id="8" name="Textplatzhalter 7">
            <a:extLst>
              <a:ext uri="{FF2B5EF4-FFF2-40B4-BE49-F238E27FC236}">
                <a16:creationId xmlns:a16="http://schemas.microsoft.com/office/drawing/2014/main" id="{40302F2B-5693-42BC-8241-5B528E6F0C1F}"/>
              </a:ext>
            </a:extLst>
          </p:cNvPr>
          <p:cNvSpPr>
            <a:spLocks noGrp="1"/>
          </p:cNvSpPr>
          <p:nvPr>
            <p:ph type="body" sz="quarter" idx="37"/>
          </p:nvPr>
        </p:nvSpPr>
        <p:spPr/>
        <p:txBody>
          <a:bodyPr/>
          <a:lstStyle/>
          <a:p>
            <a:r>
              <a:rPr lang="de-DE" dirty="0"/>
              <a:t>3</a:t>
            </a:r>
          </a:p>
        </p:txBody>
      </p:sp>
      <p:sp>
        <p:nvSpPr>
          <p:cNvPr id="9" name="Textplatzhalter 8">
            <a:extLst>
              <a:ext uri="{FF2B5EF4-FFF2-40B4-BE49-F238E27FC236}">
                <a16:creationId xmlns:a16="http://schemas.microsoft.com/office/drawing/2014/main" id="{6E0E209D-2A37-4692-92A6-4D8AF2129EBD}"/>
              </a:ext>
            </a:extLst>
          </p:cNvPr>
          <p:cNvSpPr>
            <a:spLocks noGrp="1"/>
          </p:cNvSpPr>
          <p:nvPr>
            <p:ph type="body" sz="quarter" idx="38"/>
          </p:nvPr>
        </p:nvSpPr>
        <p:spPr/>
        <p:txBody>
          <a:bodyPr/>
          <a:lstStyle/>
          <a:p>
            <a:r>
              <a:rPr lang="de-DE" dirty="0"/>
              <a:t>How does it work with PROFINET?</a:t>
            </a:r>
          </a:p>
        </p:txBody>
      </p:sp>
      <p:sp>
        <p:nvSpPr>
          <p:cNvPr id="10" name="Textplatzhalter 9">
            <a:extLst>
              <a:ext uri="{FF2B5EF4-FFF2-40B4-BE49-F238E27FC236}">
                <a16:creationId xmlns:a16="http://schemas.microsoft.com/office/drawing/2014/main" id="{AFBCC187-F56E-4FEB-AECF-40B427BAB343}"/>
              </a:ext>
            </a:extLst>
          </p:cNvPr>
          <p:cNvSpPr>
            <a:spLocks noGrp="1"/>
          </p:cNvSpPr>
          <p:nvPr>
            <p:ph type="body" sz="quarter" idx="39"/>
          </p:nvPr>
        </p:nvSpPr>
        <p:spPr/>
        <p:txBody>
          <a:bodyPr/>
          <a:lstStyle/>
          <a:p>
            <a:r>
              <a:rPr lang="de-DE" dirty="0"/>
              <a:t>4</a:t>
            </a:r>
          </a:p>
        </p:txBody>
      </p:sp>
      <p:sp>
        <p:nvSpPr>
          <p:cNvPr id="11" name="Textplatzhalter 10">
            <a:extLst>
              <a:ext uri="{FF2B5EF4-FFF2-40B4-BE49-F238E27FC236}">
                <a16:creationId xmlns:a16="http://schemas.microsoft.com/office/drawing/2014/main" id="{5650A3A3-4951-428A-A25C-7230B1B5AB51}"/>
              </a:ext>
            </a:extLst>
          </p:cNvPr>
          <p:cNvSpPr>
            <a:spLocks noGrp="1"/>
          </p:cNvSpPr>
          <p:nvPr>
            <p:ph type="body" sz="quarter" idx="40"/>
          </p:nvPr>
        </p:nvSpPr>
        <p:spPr/>
        <p:txBody>
          <a:bodyPr/>
          <a:lstStyle/>
          <a:p>
            <a:r>
              <a:rPr lang="de-DE" dirty="0"/>
              <a:t>Benifits to you</a:t>
            </a:r>
          </a:p>
        </p:txBody>
      </p:sp>
      <p:sp>
        <p:nvSpPr>
          <p:cNvPr id="12" name="Textplatzhalter 11">
            <a:extLst>
              <a:ext uri="{FF2B5EF4-FFF2-40B4-BE49-F238E27FC236}">
                <a16:creationId xmlns:a16="http://schemas.microsoft.com/office/drawing/2014/main" id="{C6D49CBB-DEAE-41B9-B0FD-21FFC17F9AC8}"/>
              </a:ext>
            </a:extLst>
          </p:cNvPr>
          <p:cNvSpPr>
            <a:spLocks noGrp="1"/>
          </p:cNvSpPr>
          <p:nvPr>
            <p:ph type="body" sz="quarter" idx="41"/>
          </p:nvPr>
        </p:nvSpPr>
        <p:spPr/>
        <p:txBody>
          <a:bodyPr/>
          <a:lstStyle/>
          <a:p>
            <a:r>
              <a:rPr lang="de-DE" dirty="0"/>
              <a:t>5</a:t>
            </a:r>
          </a:p>
        </p:txBody>
      </p:sp>
      <p:sp>
        <p:nvSpPr>
          <p:cNvPr id="13" name="Textplatzhalter 12">
            <a:extLst>
              <a:ext uri="{FF2B5EF4-FFF2-40B4-BE49-F238E27FC236}">
                <a16:creationId xmlns:a16="http://schemas.microsoft.com/office/drawing/2014/main" id="{14089FC5-DEC1-411E-AC0C-0A694E898D03}"/>
              </a:ext>
            </a:extLst>
          </p:cNvPr>
          <p:cNvSpPr>
            <a:spLocks noGrp="1"/>
          </p:cNvSpPr>
          <p:nvPr>
            <p:ph type="body" sz="quarter" idx="42"/>
          </p:nvPr>
        </p:nvSpPr>
        <p:spPr/>
        <p:txBody>
          <a:bodyPr/>
          <a:lstStyle/>
          <a:p>
            <a:r>
              <a:rPr lang="de-DE" dirty="0"/>
              <a:t>OPC UA Security</a:t>
            </a:r>
          </a:p>
        </p:txBody>
      </p:sp>
      <p:sp>
        <p:nvSpPr>
          <p:cNvPr id="14" name="Textplatzhalter 13">
            <a:extLst>
              <a:ext uri="{FF2B5EF4-FFF2-40B4-BE49-F238E27FC236}">
                <a16:creationId xmlns:a16="http://schemas.microsoft.com/office/drawing/2014/main" id="{D934737A-41F1-4B0B-A90D-16908DE82DDF}"/>
              </a:ext>
            </a:extLst>
          </p:cNvPr>
          <p:cNvSpPr>
            <a:spLocks noGrp="1"/>
          </p:cNvSpPr>
          <p:nvPr>
            <p:ph type="body" sz="quarter" idx="43"/>
          </p:nvPr>
        </p:nvSpPr>
        <p:spPr/>
        <p:txBody>
          <a:bodyPr/>
          <a:lstStyle/>
          <a:p>
            <a:r>
              <a:rPr lang="de-DE" dirty="0"/>
              <a:t>6</a:t>
            </a:r>
          </a:p>
        </p:txBody>
      </p:sp>
      <p:sp>
        <p:nvSpPr>
          <p:cNvPr id="15" name="Textplatzhalter 14">
            <a:extLst>
              <a:ext uri="{FF2B5EF4-FFF2-40B4-BE49-F238E27FC236}">
                <a16:creationId xmlns:a16="http://schemas.microsoft.com/office/drawing/2014/main" id="{93434C69-0192-401C-A9B3-6BD1DF131C64}"/>
              </a:ext>
            </a:extLst>
          </p:cNvPr>
          <p:cNvSpPr>
            <a:spLocks noGrp="1"/>
          </p:cNvSpPr>
          <p:nvPr>
            <p:ph type="body" sz="quarter" idx="44"/>
          </p:nvPr>
        </p:nvSpPr>
        <p:spPr/>
        <p:txBody>
          <a:bodyPr/>
          <a:lstStyle/>
          <a:p>
            <a:r>
              <a:rPr lang="de-DE" dirty="0"/>
              <a:t>Demonstration</a:t>
            </a:r>
          </a:p>
        </p:txBody>
      </p:sp>
      <p:sp>
        <p:nvSpPr>
          <p:cNvPr id="16" name="Textplatzhalter 15">
            <a:extLst>
              <a:ext uri="{FF2B5EF4-FFF2-40B4-BE49-F238E27FC236}">
                <a16:creationId xmlns:a16="http://schemas.microsoft.com/office/drawing/2014/main" id="{7DAE7361-D5B7-41BD-B31F-59266C5B4C0A}"/>
              </a:ext>
            </a:extLst>
          </p:cNvPr>
          <p:cNvSpPr>
            <a:spLocks noGrp="1"/>
          </p:cNvSpPr>
          <p:nvPr>
            <p:ph type="body" sz="quarter" idx="45"/>
          </p:nvPr>
        </p:nvSpPr>
        <p:spPr/>
        <p:txBody>
          <a:bodyPr/>
          <a:lstStyle/>
          <a:p>
            <a:r>
              <a:rPr lang="de-DE" dirty="0"/>
              <a:t>7</a:t>
            </a:r>
          </a:p>
        </p:txBody>
      </p:sp>
      <p:sp>
        <p:nvSpPr>
          <p:cNvPr id="17" name="Datumsplatzhalter 16">
            <a:extLst>
              <a:ext uri="{FF2B5EF4-FFF2-40B4-BE49-F238E27FC236}">
                <a16:creationId xmlns:a16="http://schemas.microsoft.com/office/drawing/2014/main" id="{6894C9B4-58EC-4D86-AE01-0DCBE3F6540F}"/>
              </a:ext>
            </a:extLst>
          </p:cNvPr>
          <p:cNvSpPr>
            <a:spLocks noGrp="1"/>
          </p:cNvSpPr>
          <p:nvPr>
            <p:ph type="dt" sz="half" idx="46"/>
          </p:nvPr>
        </p:nvSpPr>
        <p:spPr/>
        <p:txBody>
          <a:bodyPr/>
          <a:lstStyle/>
          <a:p>
            <a:r>
              <a:rPr lang="de-DE" noProof="0"/>
              <a:t>© 2021</a:t>
            </a:r>
            <a:endParaRPr lang="en-US" noProof="0" dirty="0"/>
          </a:p>
        </p:txBody>
      </p:sp>
      <p:sp>
        <p:nvSpPr>
          <p:cNvPr id="18" name="Titel 17">
            <a:extLst>
              <a:ext uri="{FF2B5EF4-FFF2-40B4-BE49-F238E27FC236}">
                <a16:creationId xmlns:a16="http://schemas.microsoft.com/office/drawing/2014/main" id="{735FCBC3-88D3-42C0-8813-6E10FA21C59F}"/>
              </a:ext>
            </a:extLst>
          </p:cNvPr>
          <p:cNvSpPr>
            <a:spLocks noGrp="1"/>
          </p:cNvSpPr>
          <p:nvPr>
            <p:ph type="title"/>
          </p:nvPr>
        </p:nvSpPr>
        <p:spPr/>
        <p:txBody>
          <a:bodyPr/>
          <a:lstStyle/>
          <a:p>
            <a:r>
              <a:rPr lang="de-DE" dirty="0"/>
              <a:t>Agenda</a:t>
            </a:r>
          </a:p>
        </p:txBody>
      </p:sp>
    </p:spTree>
    <p:extLst>
      <p:ext uri="{BB962C8B-B14F-4D97-AF65-F5344CB8AC3E}">
        <p14:creationId xmlns:p14="http://schemas.microsoft.com/office/powerpoint/2010/main" val="30041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70CC84-F682-4E29-9B78-7119DA38F2A1}"/>
              </a:ext>
            </a:extLst>
          </p:cNvPr>
          <p:cNvSpPr>
            <a:spLocks noGrp="1"/>
          </p:cNvSpPr>
          <p:nvPr>
            <p:ph type="ftr" sz="quarter" idx="15"/>
          </p:nvPr>
        </p:nvSpPr>
        <p:spPr/>
        <p:txBody>
          <a:bodyPr/>
          <a:lstStyle/>
          <a:p>
            <a:r>
              <a:rPr lang="en-US" noProof="0" dirty="0"/>
              <a:t>Glasgow June 2023</a:t>
            </a:r>
          </a:p>
        </p:txBody>
      </p:sp>
      <p:sp>
        <p:nvSpPr>
          <p:cNvPr id="33" name="Titel 32">
            <a:extLst>
              <a:ext uri="{FF2B5EF4-FFF2-40B4-BE49-F238E27FC236}">
                <a16:creationId xmlns:a16="http://schemas.microsoft.com/office/drawing/2014/main" id="{4DEA06A8-8706-4A8A-9D7F-6D7DF4437A38}"/>
              </a:ext>
            </a:extLst>
          </p:cNvPr>
          <p:cNvSpPr>
            <a:spLocks noGrp="1"/>
          </p:cNvSpPr>
          <p:nvPr>
            <p:ph type="title"/>
          </p:nvPr>
        </p:nvSpPr>
        <p:spPr/>
        <p:txBody>
          <a:bodyPr/>
          <a:lstStyle/>
          <a:p>
            <a:r>
              <a:rPr lang="de-DE" dirty="0"/>
              <a:t>What is OPC &amp; OPC UA?</a:t>
            </a:r>
          </a:p>
        </p:txBody>
      </p:sp>
      <p:graphicFrame>
        <p:nvGraphicFramePr>
          <p:cNvPr id="7" name="Diagram 6">
            <a:extLst>
              <a:ext uri="{FF2B5EF4-FFF2-40B4-BE49-F238E27FC236}">
                <a16:creationId xmlns:a16="http://schemas.microsoft.com/office/drawing/2014/main" id="{72D3EBEC-EB0B-3865-7E00-7A735DA78F99}"/>
              </a:ext>
            </a:extLst>
          </p:cNvPr>
          <p:cNvGraphicFramePr/>
          <p:nvPr>
            <p:extLst>
              <p:ext uri="{D42A27DB-BD31-4B8C-83A1-F6EECF244321}">
                <p14:modId xmlns:p14="http://schemas.microsoft.com/office/powerpoint/2010/main" val="1792324084"/>
              </p:ext>
            </p:extLst>
          </p:nvPr>
        </p:nvGraphicFramePr>
        <p:xfrm>
          <a:off x="250824" y="1687039"/>
          <a:ext cx="4218625" cy="3023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ACAE977D-B72B-138D-D2C0-F017C70283F7}"/>
              </a:ext>
            </a:extLst>
          </p:cNvPr>
          <p:cNvGraphicFramePr/>
          <p:nvPr>
            <p:extLst>
              <p:ext uri="{D42A27DB-BD31-4B8C-83A1-F6EECF244321}">
                <p14:modId xmlns:p14="http://schemas.microsoft.com/office/powerpoint/2010/main" val="3776375280"/>
              </p:ext>
            </p:extLst>
          </p:nvPr>
        </p:nvGraphicFramePr>
        <p:xfrm>
          <a:off x="4751388" y="1579622"/>
          <a:ext cx="4141788" cy="3151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Datumsplatzhalter 31">
            <a:extLst>
              <a:ext uri="{FF2B5EF4-FFF2-40B4-BE49-F238E27FC236}">
                <a16:creationId xmlns:a16="http://schemas.microsoft.com/office/drawing/2014/main" id="{2EF62DFC-1283-4131-9DEE-2D0D9630A673}"/>
              </a:ext>
            </a:extLst>
          </p:cNvPr>
          <p:cNvSpPr>
            <a:spLocks noGrp="1"/>
          </p:cNvSpPr>
          <p:nvPr>
            <p:ph type="dt" sz="half" idx="18"/>
          </p:nvPr>
        </p:nvSpPr>
        <p:spPr/>
        <p:txBody>
          <a:bodyPr/>
          <a:lstStyle/>
          <a:p>
            <a:r>
              <a:rPr lang="de-DE" noProof="0" dirty="0"/>
              <a:t>© 2021</a:t>
            </a:r>
            <a:endParaRPr lang="en-US" noProof="0" dirty="0"/>
          </a:p>
        </p:txBody>
      </p:sp>
      <p:sp>
        <p:nvSpPr>
          <p:cNvPr id="6" name="TextBox 5">
            <a:extLst>
              <a:ext uri="{FF2B5EF4-FFF2-40B4-BE49-F238E27FC236}">
                <a16:creationId xmlns:a16="http://schemas.microsoft.com/office/drawing/2014/main" id="{58C84553-2B9F-1DD9-CCA7-2353E7C474A8}"/>
              </a:ext>
            </a:extLst>
          </p:cNvPr>
          <p:cNvSpPr txBox="1"/>
          <p:nvPr/>
        </p:nvSpPr>
        <p:spPr>
          <a:xfrm>
            <a:off x="250824" y="1271205"/>
            <a:ext cx="4576272" cy="308418"/>
          </a:xfrm>
          <a:prstGeom prst="rect">
            <a:avLst/>
          </a:prstGeom>
          <a:noFill/>
        </p:spPr>
        <p:txBody>
          <a:bodyPr wrap="square">
            <a:spAutoFit/>
          </a:bodyPr>
          <a:lstStyle/>
          <a:p>
            <a:r>
              <a:rPr lang="en-GB" b="1" dirty="0"/>
              <a:t>OPC (Open Platform Communications) is:</a:t>
            </a:r>
          </a:p>
        </p:txBody>
      </p:sp>
      <p:sp>
        <p:nvSpPr>
          <p:cNvPr id="9" name="TextBox 8">
            <a:extLst>
              <a:ext uri="{FF2B5EF4-FFF2-40B4-BE49-F238E27FC236}">
                <a16:creationId xmlns:a16="http://schemas.microsoft.com/office/drawing/2014/main" id="{11228679-8752-FB6B-082D-700FB642471C}"/>
              </a:ext>
            </a:extLst>
          </p:cNvPr>
          <p:cNvSpPr txBox="1"/>
          <p:nvPr/>
        </p:nvSpPr>
        <p:spPr>
          <a:xfrm>
            <a:off x="4751388" y="1271205"/>
            <a:ext cx="4576272" cy="308418"/>
          </a:xfrm>
          <a:prstGeom prst="rect">
            <a:avLst/>
          </a:prstGeom>
          <a:noFill/>
        </p:spPr>
        <p:txBody>
          <a:bodyPr wrap="square">
            <a:spAutoFit/>
          </a:bodyPr>
          <a:lstStyle/>
          <a:p>
            <a:r>
              <a:rPr lang="en-GB" b="1" dirty="0"/>
              <a:t>OPC UA (Unified Architecture) is:</a:t>
            </a:r>
          </a:p>
        </p:txBody>
      </p:sp>
    </p:spTree>
    <p:extLst>
      <p:ext uri="{BB962C8B-B14F-4D97-AF65-F5344CB8AC3E}">
        <p14:creationId xmlns:p14="http://schemas.microsoft.com/office/powerpoint/2010/main" val="97362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8F76177-44CF-471E-A9EE-6DBAD56EDDDA}"/>
              </a:ext>
            </a:extLst>
          </p:cNvPr>
          <p:cNvSpPr>
            <a:spLocks noGrp="1"/>
          </p:cNvSpPr>
          <p:nvPr>
            <p:ph type="ftr" sz="quarter" idx="15"/>
          </p:nvPr>
        </p:nvSpPr>
        <p:spPr/>
        <p:txBody>
          <a:bodyPr/>
          <a:lstStyle/>
          <a:p>
            <a:r>
              <a:rPr lang="en-US" sz="1000" noProof="0" dirty="0"/>
              <a:t>Glasgow June 2023</a:t>
            </a:r>
          </a:p>
        </p:txBody>
      </p:sp>
      <p:sp>
        <p:nvSpPr>
          <p:cNvPr id="3" name="Title 2">
            <a:extLst>
              <a:ext uri="{FF2B5EF4-FFF2-40B4-BE49-F238E27FC236}">
                <a16:creationId xmlns:a16="http://schemas.microsoft.com/office/drawing/2014/main" id="{CB8729F4-C35C-41D5-E793-221C45F5DE0B}"/>
              </a:ext>
            </a:extLst>
          </p:cNvPr>
          <p:cNvSpPr>
            <a:spLocks noGrp="1"/>
          </p:cNvSpPr>
          <p:nvPr>
            <p:ph type="title"/>
          </p:nvPr>
        </p:nvSpPr>
        <p:spPr/>
        <p:txBody>
          <a:bodyPr/>
          <a:lstStyle/>
          <a:p>
            <a:r>
              <a:rPr lang="en-GB" dirty="0"/>
              <a:t>Who is involved?</a:t>
            </a:r>
          </a:p>
        </p:txBody>
      </p:sp>
      <p:sp>
        <p:nvSpPr>
          <p:cNvPr id="5" name="Datumsplatzhalter 4">
            <a:extLst>
              <a:ext uri="{FF2B5EF4-FFF2-40B4-BE49-F238E27FC236}">
                <a16:creationId xmlns:a16="http://schemas.microsoft.com/office/drawing/2014/main" id="{64B698F9-F05E-45B6-BC3F-B769B74D8E37}"/>
              </a:ext>
            </a:extLst>
          </p:cNvPr>
          <p:cNvSpPr>
            <a:spLocks noGrp="1"/>
          </p:cNvSpPr>
          <p:nvPr>
            <p:ph type="dt" sz="half" idx="18"/>
          </p:nvPr>
        </p:nvSpPr>
        <p:spPr/>
        <p:txBody>
          <a:bodyPr/>
          <a:lstStyle/>
          <a:p>
            <a:r>
              <a:rPr lang="de-DE" sz="1000" noProof="0"/>
              <a:t>© 2021</a:t>
            </a:r>
            <a:endParaRPr lang="en-US" sz="1000" noProof="0" dirty="0"/>
          </a:p>
        </p:txBody>
      </p:sp>
      <p:sp>
        <p:nvSpPr>
          <p:cNvPr id="11" name="TextBox 10">
            <a:extLst>
              <a:ext uri="{FF2B5EF4-FFF2-40B4-BE49-F238E27FC236}">
                <a16:creationId xmlns:a16="http://schemas.microsoft.com/office/drawing/2014/main" id="{4CE525CC-5D35-235F-D1D1-BB73EC596027}"/>
              </a:ext>
            </a:extLst>
          </p:cNvPr>
          <p:cNvSpPr txBox="1"/>
          <p:nvPr/>
        </p:nvSpPr>
        <p:spPr>
          <a:xfrm>
            <a:off x="1757164" y="2255702"/>
            <a:ext cx="1128044" cy="369332"/>
          </a:xfrm>
          <a:prstGeom prst="rect">
            <a:avLst/>
          </a:prstGeom>
          <a:noFill/>
        </p:spPr>
        <p:txBody>
          <a:bodyPr wrap="square" rtlCol="0">
            <a:spAutoFit/>
          </a:bodyPr>
          <a:lstStyle/>
          <a:p>
            <a:r>
              <a:rPr lang="en-GB" sz="1800" dirty="0">
                <a:solidFill>
                  <a:schemeClr val="accent1">
                    <a:lumMod val="75000"/>
                  </a:schemeClr>
                </a:solidFill>
              </a:rPr>
              <a:t>Siemens</a:t>
            </a:r>
          </a:p>
        </p:txBody>
      </p:sp>
      <p:sp>
        <p:nvSpPr>
          <p:cNvPr id="12" name="TextBox 11">
            <a:extLst>
              <a:ext uri="{FF2B5EF4-FFF2-40B4-BE49-F238E27FC236}">
                <a16:creationId xmlns:a16="http://schemas.microsoft.com/office/drawing/2014/main" id="{F0F6D4A6-FACD-30E3-85EF-2561EF2780F3}"/>
              </a:ext>
            </a:extLst>
          </p:cNvPr>
          <p:cNvSpPr txBox="1"/>
          <p:nvPr/>
        </p:nvSpPr>
        <p:spPr>
          <a:xfrm>
            <a:off x="244512" y="1829569"/>
            <a:ext cx="817910" cy="369332"/>
          </a:xfrm>
          <a:prstGeom prst="rect">
            <a:avLst/>
          </a:prstGeom>
          <a:noFill/>
        </p:spPr>
        <p:txBody>
          <a:bodyPr wrap="square" rtlCol="0">
            <a:spAutoFit/>
          </a:bodyPr>
          <a:lstStyle/>
          <a:p>
            <a:r>
              <a:rPr lang="en-GB" sz="1800" dirty="0">
                <a:solidFill>
                  <a:schemeClr val="accent1">
                    <a:lumMod val="75000"/>
                  </a:schemeClr>
                </a:solidFill>
              </a:rPr>
              <a:t>SAP</a:t>
            </a:r>
          </a:p>
        </p:txBody>
      </p:sp>
      <p:sp>
        <p:nvSpPr>
          <p:cNvPr id="14" name="TextBox 13">
            <a:extLst>
              <a:ext uri="{FF2B5EF4-FFF2-40B4-BE49-F238E27FC236}">
                <a16:creationId xmlns:a16="http://schemas.microsoft.com/office/drawing/2014/main" id="{AEEB499B-3EB4-C4C4-9E25-07A19A175F2F}"/>
              </a:ext>
            </a:extLst>
          </p:cNvPr>
          <p:cNvSpPr txBox="1"/>
          <p:nvPr/>
        </p:nvSpPr>
        <p:spPr>
          <a:xfrm>
            <a:off x="700755" y="2203391"/>
            <a:ext cx="965426" cy="369332"/>
          </a:xfrm>
          <a:prstGeom prst="rect">
            <a:avLst/>
          </a:prstGeom>
          <a:noFill/>
        </p:spPr>
        <p:txBody>
          <a:bodyPr wrap="square" rtlCol="0">
            <a:spAutoFit/>
          </a:bodyPr>
          <a:lstStyle/>
          <a:p>
            <a:r>
              <a:rPr lang="en-GB" sz="1800" dirty="0">
                <a:solidFill>
                  <a:schemeClr val="accent1">
                    <a:lumMod val="75000"/>
                  </a:schemeClr>
                </a:solidFill>
              </a:rPr>
              <a:t>Bosch</a:t>
            </a:r>
          </a:p>
        </p:txBody>
      </p:sp>
      <p:sp>
        <p:nvSpPr>
          <p:cNvPr id="16" name="TextBox 15">
            <a:extLst>
              <a:ext uri="{FF2B5EF4-FFF2-40B4-BE49-F238E27FC236}">
                <a16:creationId xmlns:a16="http://schemas.microsoft.com/office/drawing/2014/main" id="{566EEF47-11C3-B9DD-48E5-B17C5948E9D9}"/>
              </a:ext>
            </a:extLst>
          </p:cNvPr>
          <p:cNvSpPr txBox="1"/>
          <p:nvPr/>
        </p:nvSpPr>
        <p:spPr>
          <a:xfrm>
            <a:off x="7077096" y="3257671"/>
            <a:ext cx="1765084" cy="369332"/>
          </a:xfrm>
          <a:prstGeom prst="rect">
            <a:avLst/>
          </a:prstGeom>
          <a:noFill/>
        </p:spPr>
        <p:txBody>
          <a:bodyPr wrap="square">
            <a:spAutoFit/>
          </a:bodyPr>
          <a:lstStyle/>
          <a:p>
            <a:r>
              <a:rPr lang="en-GB" sz="1800" dirty="0">
                <a:solidFill>
                  <a:schemeClr val="accent1">
                    <a:lumMod val="75000"/>
                  </a:schemeClr>
                </a:solidFill>
              </a:rPr>
              <a:t>Fraunhofer IOSB </a:t>
            </a:r>
          </a:p>
        </p:txBody>
      </p:sp>
      <p:sp>
        <p:nvSpPr>
          <p:cNvPr id="20" name="TextBox 19">
            <a:extLst>
              <a:ext uri="{FF2B5EF4-FFF2-40B4-BE49-F238E27FC236}">
                <a16:creationId xmlns:a16="http://schemas.microsoft.com/office/drawing/2014/main" id="{06037791-E2F6-2688-2E69-BFC428FE974A}"/>
              </a:ext>
            </a:extLst>
          </p:cNvPr>
          <p:cNvSpPr txBox="1"/>
          <p:nvPr/>
        </p:nvSpPr>
        <p:spPr>
          <a:xfrm>
            <a:off x="7077096" y="2034114"/>
            <a:ext cx="1822392" cy="369332"/>
          </a:xfrm>
          <a:prstGeom prst="rect">
            <a:avLst/>
          </a:prstGeom>
          <a:noFill/>
        </p:spPr>
        <p:txBody>
          <a:bodyPr wrap="square">
            <a:spAutoFit/>
          </a:bodyPr>
          <a:lstStyle/>
          <a:p>
            <a:r>
              <a:rPr lang="en-GB" sz="1800" dirty="0">
                <a:solidFill>
                  <a:schemeClr val="accent1">
                    <a:lumMod val="75000"/>
                  </a:schemeClr>
                </a:solidFill>
              </a:rPr>
              <a:t>Phoenix Contact</a:t>
            </a:r>
          </a:p>
        </p:txBody>
      </p:sp>
      <p:sp>
        <p:nvSpPr>
          <p:cNvPr id="22" name="TextBox 21">
            <a:extLst>
              <a:ext uri="{FF2B5EF4-FFF2-40B4-BE49-F238E27FC236}">
                <a16:creationId xmlns:a16="http://schemas.microsoft.com/office/drawing/2014/main" id="{2247E097-7A61-34FB-EDC2-66BAFCCA36BC}"/>
              </a:ext>
            </a:extLst>
          </p:cNvPr>
          <p:cNvSpPr txBox="1"/>
          <p:nvPr/>
        </p:nvSpPr>
        <p:spPr>
          <a:xfrm>
            <a:off x="358882" y="2668366"/>
            <a:ext cx="2135386" cy="369332"/>
          </a:xfrm>
          <a:prstGeom prst="rect">
            <a:avLst/>
          </a:prstGeom>
          <a:noFill/>
        </p:spPr>
        <p:txBody>
          <a:bodyPr wrap="square">
            <a:spAutoFit/>
          </a:bodyPr>
          <a:lstStyle/>
          <a:p>
            <a:r>
              <a:rPr lang="en-GB" sz="1800" dirty="0">
                <a:solidFill>
                  <a:schemeClr val="accent1">
                    <a:lumMod val="75000"/>
                  </a:schemeClr>
                </a:solidFill>
              </a:rPr>
              <a:t>Cisco Systems</a:t>
            </a:r>
          </a:p>
        </p:txBody>
      </p:sp>
      <p:sp>
        <p:nvSpPr>
          <p:cNvPr id="24" name="TextBox 23">
            <a:extLst>
              <a:ext uri="{FF2B5EF4-FFF2-40B4-BE49-F238E27FC236}">
                <a16:creationId xmlns:a16="http://schemas.microsoft.com/office/drawing/2014/main" id="{E19E748B-AFBA-C2D0-E194-F92709C7FF44}"/>
              </a:ext>
            </a:extLst>
          </p:cNvPr>
          <p:cNvSpPr txBox="1"/>
          <p:nvPr/>
        </p:nvSpPr>
        <p:spPr>
          <a:xfrm>
            <a:off x="5727458" y="2633675"/>
            <a:ext cx="3172029" cy="369332"/>
          </a:xfrm>
          <a:prstGeom prst="rect">
            <a:avLst/>
          </a:prstGeom>
          <a:noFill/>
        </p:spPr>
        <p:txBody>
          <a:bodyPr wrap="square">
            <a:spAutoFit/>
          </a:bodyPr>
          <a:lstStyle/>
          <a:p>
            <a:r>
              <a:rPr lang="en-GB" sz="1800" dirty="0">
                <a:solidFill>
                  <a:schemeClr val="accent1">
                    <a:lumMod val="75000"/>
                  </a:schemeClr>
                </a:solidFill>
              </a:rPr>
              <a:t>Yokogawa Electric Corporation</a:t>
            </a:r>
          </a:p>
        </p:txBody>
      </p:sp>
      <p:sp>
        <p:nvSpPr>
          <p:cNvPr id="26" name="TextBox 25">
            <a:extLst>
              <a:ext uri="{FF2B5EF4-FFF2-40B4-BE49-F238E27FC236}">
                <a16:creationId xmlns:a16="http://schemas.microsoft.com/office/drawing/2014/main" id="{0DF9376B-79D0-A8E6-7051-DBFCC9837FA4}"/>
              </a:ext>
            </a:extLst>
          </p:cNvPr>
          <p:cNvSpPr txBox="1"/>
          <p:nvPr/>
        </p:nvSpPr>
        <p:spPr>
          <a:xfrm>
            <a:off x="4177236" y="3920298"/>
            <a:ext cx="2165401" cy="369332"/>
          </a:xfrm>
          <a:prstGeom prst="rect">
            <a:avLst/>
          </a:prstGeom>
          <a:noFill/>
        </p:spPr>
        <p:txBody>
          <a:bodyPr wrap="square">
            <a:spAutoFit/>
          </a:bodyPr>
          <a:lstStyle/>
          <a:p>
            <a:r>
              <a:rPr lang="en-GB" sz="1800" dirty="0">
                <a:solidFill>
                  <a:schemeClr val="accent1">
                    <a:lumMod val="75000"/>
                  </a:schemeClr>
                </a:solidFill>
              </a:rPr>
              <a:t>Unified Automation</a:t>
            </a:r>
          </a:p>
        </p:txBody>
      </p:sp>
      <p:sp>
        <p:nvSpPr>
          <p:cNvPr id="28" name="TextBox 27">
            <a:extLst>
              <a:ext uri="{FF2B5EF4-FFF2-40B4-BE49-F238E27FC236}">
                <a16:creationId xmlns:a16="http://schemas.microsoft.com/office/drawing/2014/main" id="{B92AD341-F15A-94AB-7527-E9B8BF5408C4}"/>
              </a:ext>
            </a:extLst>
          </p:cNvPr>
          <p:cNvSpPr txBox="1"/>
          <p:nvPr/>
        </p:nvSpPr>
        <p:spPr>
          <a:xfrm>
            <a:off x="1561229" y="3843177"/>
            <a:ext cx="2764165" cy="369332"/>
          </a:xfrm>
          <a:prstGeom prst="rect">
            <a:avLst/>
          </a:prstGeom>
          <a:noFill/>
        </p:spPr>
        <p:txBody>
          <a:bodyPr wrap="square">
            <a:spAutoFit/>
          </a:bodyPr>
          <a:lstStyle/>
          <a:p>
            <a:r>
              <a:rPr lang="en-GB" sz="1800" dirty="0">
                <a:solidFill>
                  <a:schemeClr val="accent1">
                    <a:lumMod val="75000"/>
                  </a:schemeClr>
                </a:solidFill>
              </a:rPr>
              <a:t>HMS Industrial Networks </a:t>
            </a:r>
          </a:p>
        </p:txBody>
      </p:sp>
      <p:sp>
        <p:nvSpPr>
          <p:cNvPr id="30" name="TextBox 29">
            <a:extLst>
              <a:ext uri="{FF2B5EF4-FFF2-40B4-BE49-F238E27FC236}">
                <a16:creationId xmlns:a16="http://schemas.microsoft.com/office/drawing/2014/main" id="{178BFE76-6362-D42A-D0FC-D4827DFF2B35}"/>
              </a:ext>
            </a:extLst>
          </p:cNvPr>
          <p:cNvSpPr txBox="1"/>
          <p:nvPr/>
        </p:nvSpPr>
        <p:spPr>
          <a:xfrm>
            <a:off x="3917231" y="2524965"/>
            <a:ext cx="1583108" cy="369332"/>
          </a:xfrm>
          <a:prstGeom prst="rect">
            <a:avLst/>
          </a:prstGeom>
          <a:noFill/>
        </p:spPr>
        <p:txBody>
          <a:bodyPr wrap="square">
            <a:spAutoFit/>
          </a:bodyPr>
          <a:lstStyle/>
          <a:p>
            <a:r>
              <a:rPr lang="en-GB" sz="1800" dirty="0">
                <a:solidFill>
                  <a:schemeClr val="accent1">
                    <a:lumMod val="75000"/>
                  </a:schemeClr>
                </a:solidFill>
              </a:rPr>
              <a:t>Bosch Rexroth</a:t>
            </a:r>
          </a:p>
        </p:txBody>
      </p:sp>
      <p:sp>
        <p:nvSpPr>
          <p:cNvPr id="32" name="TextBox 31">
            <a:extLst>
              <a:ext uri="{FF2B5EF4-FFF2-40B4-BE49-F238E27FC236}">
                <a16:creationId xmlns:a16="http://schemas.microsoft.com/office/drawing/2014/main" id="{D8C1B65B-CFAD-B469-02F6-FF85D811C17C}"/>
              </a:ext>
            </a:extLst>
          </p:cNvPr>
          <p:cNvSpPr txBox="1"/>
          <p:nvPr/>
        </p:nvSpPr>
        <p:spPr>
          <a:xfrm>
            <a:off x="4518699" y="2299416"/>
            <a:ext cx="3349951" cy="369332"/>
          </a:xfrm>
          <a:prstGeom prst="rect">
            <a:avLst/>
          </a:prstGeom>
          <a:noFill/>
        </p:spPr>
        <p:txBody>
          <a:bodyPr wrap="square">
            <a:spAutoFit/>
          </a:bodyPr>
          <a:lstStyle/>
          <a:p>
            <a:r>
              <a:rPr lang="en-GB" sz="1800" dirty="0">
                <a:solidFill>
                  <a:schemeClr val="accent1">
                    <a:lumMod val="75000"/>
                  </a:schemeClr>
                </a:solidFill>
              </a:rPr>
              <a:t>Emerson Process Management </a:t>
            </a:r>
          </a:p>
        </p:txBody>
      </p:sp>
      <p:sp>
        <p:nvSpPr>
          <p:cNvPr id="34" name="TextBox 33">
            <a:extLst>
              <a:ext uri="{FF2B5EF4-FFF2-40B4-BE49-F238E27FC236}">
                <a16:creationId xmlns:a16="http://schemas.microsoft.com/office/drawing/2014/main" id="{DED2DCA9-AB03-6F2B-CEFF-49303ED79B0F}"/>
              </a:ext>
            </a:extLst>
          </p:cNvPr>
          <p:cNvSpPr txBox="1"/>
          <p:nvPr/>
        </p:nvSpPr>
        <p:spPr>
          <a:xfrm>
            <a:off x="244512" y="3901549"/>
            <a:ext cx="1584288" cy="369332"/>
          </a:xfrm>
          <a:prstGeom prst="rect">
            <a:avLst/>
          </a:prstGeom>
          <a:noFill/>
        </p:spPr>
        <p:txBody>
          <a:bodyPr wrap="square">
            <a:spAutoFit/>
          </a:bodyPr>
          <a:lstStyle/>
          <a:p>
            <a:r>
              <a:rPr lang="en-GB" sz="1800" dirty="0">
                <a:solidFill>
                  <a:schemeClr val="accent1">
                    <a:lumMod val="75000"/>
                  </a:schemeClr>
                </a:solidFill>
              </a:rPr>
              <a:t>Honeywell </a:t>
            </a:r>
          </a:p>
        </p:txBody>
      </p:sp>
      <p:sp>
        <p:nvSpPr>
          <p:cNvPr id="36" name="TextBox 35">
            <a:extLst>
              <a:ext uri="{FF2B5EF4-FFF2-40B4-BE49-F238E27FC236}">
                <a16:creationId xmlns:a16="http://schemas.microsoft.com/office/drawing/2014/main" id="{5905CD76-889A-682C-85F5-7B84211AF44F}"/>
              </a:ext>
            </a:extLst>
          </p:cNvPr>
          <p:cNvSpPr txBox="1"/>
          <p:nvPr/>
        </p:nvSpPr>
        <p:spPr>
          <a:xfrm>
            <a:off x="2217597" y="1639165"/>
            <a:ext cx="2107798" cy="369332"/>
          </a:xfrm>
          <a:prstGeom prst="rect">
            <a:avLst/>
          </a:prstGeom>
          <a:noFill/>
        </p:spPr>
        <p:txBody>
          <a:bodyPr wrap="square">
            <a:spAutoFit/>
          </a:bodyPr>
          <a:lstStyle/>
          <a:p>
            <a:r>
              <a:rPr lang="en-GB" sz="1800" dirty="0" err="1">
                <a:solidFill>
                  <a:schemeClr val="accent1">
                    <a:lumMod val="75000"/>
                  </a:schemeClr>
                </a:solidFill>
              </a:rPr>
              <a:t>ProSoft</a:t>
            </a:r>
            <a:r>
              <a:rPr lang="en-GB" sz="1800" dirty="0">
                <a:solidFill>
                  <a:schemeClr val="accent1">
                    <a:lumMod val="75000"/>
                  </a:schemeClr>
                </a:solidFill>
              </a:rPr>
              <a:t> Technology</a:t>
            </a:r>
          </a:p>
        </p:txBody>
      </p:sp>
      <p:sp>
        <p:nvSpPr>
          <p:cNvPr id="38" name="TextBox 37">
            <a:extLst>
              <a:ext uri="{FF2B5EF4-FFF2-40B4-BE49-F238E27FC236}">
                <a16:creationId xmlns:a16="http://schemas.microsoft.com/office/drawing/2014/main" id="{45EC0060-E3E1-24C7-C11B-61C71FDE61C1}"/>
              </a:ext>
            </a:extLst>
          </p:cNvPr>
          <p:cNvSpPr txBox="1"/>
          <p:nvPr/>
        </p:nvSpPr>
        <p:spPr>
          <a:xfrm>
            <a:off x="4122100" y="1786023"/>
            <a:ext cx="3264735" cy="369332"/>
          </a:xfrm>
          <a:prstGeom prst="rect">
            <a:avLst/>
          </a:prstGeom>
          <a:noFill/>
        </p:spPr>
        <p:txBody>
          <a:bodyPr wrap="square">
            <a:spAutoFit/>
          </a:bodyPr>
          <a:lstStyle/>
          <a:p>
            <a:r>
              <a:rPr lang="en-GB" sz="1800" dirty="0">
                <a:solidFill>
                  <a:schemeClr val="accent1">
                    <a:lumMod val="75000"/>
                  </a:schemeClr>
                </a:solidFill>
              </a:rPr>
              <a:t>Softing Industrial Automation </a:t>
            </a:r>
          </a:p>
        </p:txBody>
      </p:sp>
      <p:sp>
        <p:nvSpPr>
          <p:cNvPr id="40" name="TextBox 39">
            <a:extLst>
              <a:ext uri="{FF2B5EF4-FFF2-40B4-BE49-F238E27FC236}">
                <a16:creationId xmlns:a16="http://schemas.microsoft.com/office/drawing/2014/main" id="{476D5F0B-42B7-EC08-EB46-CD6D75054A15}"/>
              </a:ext>
            </a:extLst>
          </p:cNvPr>
          <p:cNvSpPr txBox="1"/>
          <p:nvPr/>
        </p:nvSpPr>
        <p:spPr>
          <a:xfrm>
            <a:off x="2688720" y="4342269"/>
            <a:ext cx="2416378" cy="369332"/>
          </a:xfrm>
          <a:prstGeom prst="rect">
            <a:avLst/>
          </a:prstGeom>
          <a:noFill/>
        </p:spPr>
        <p:txBody>
          <a:bodyPr wrap="square">
            <a:spAutoFit/>
          </a:bodyPr>
          <a:lstStyle/>
          <a:p>
            <a:r>
              <a:rPr lang="en-GB" sz="1800" dirty="0">
                <a:solidFill>
                  <a:schemeClr val="accent1">
                    <a:lumMod val="75000"/>
                  </a:schemeClr>
                </a:solidFill>
              </a:rPr>
              <a:t>Rockwell Automation </a:t>
            </a:r>
          </a:p>
        </p:txBody>
      </p:sp>
      <p:sp>
        <p:nvSpPr>
          <p:cNvPr id="42" name="TextBox 41">
            <a:extLst>
              <a:ext uri="{FF2B5EF4-FFF2-40B4-BE49-F238E27FC236}">
                <a16:creationId xmlns:a16="http://schemas.microsoft.com/office/drawing/2014/main" id="{E48FFC54-6DF2-A0C0-ECE1-515610009004}"/>
              </a:ext>
            </a:extLst>
          </p:cNvPr>
          <p:cNvSpPr txBox="1"/>
          <p:nvPr/>
        </p:nvSpPr>
        <p:spPr>
          <a:xfrm>
            <a:off x="2108732" y="2767763"/>
            <a:ext cx="1868876" cy="369332"/>
          </a:xfrm>
          <a:prstGeom prst="rect">
            <a:avLst/>
          </a:prstGeom>
          <a:noFill/>
        </p:spPr>
        <p:txBody>
          <a:bodyPr wrap="square">
            <a:spAutoFit/>
          </a:bodyPr>
          <a:lstStyle/>
          <a:p>
            <a:r>
              <a:rPr lang="en-GB" sz="1800" dirty="0">
                <a:solidFill>
                  <a:schemeClr val="accent1">
                    <a:lumMod val="75000"/>
                  </a:schemeClr>
                </a:solidFill>
              </a:rPr>
              <a:t>Endress+Hauser</a:t>
            </a:r>
          </a:p>
        </p:txBody>
      </p:sp>
      <p:sp>
        <p:nvSpPr>
          <p:cNvPr id="44" name="TextBox 43">
            <a:extLst>
              <a:ext uri="{FF2B5EF4-FFF2-40B4-BE49-F238E27FC236}">
                <a16:creationId xmlns:a16="http://schemas.microsoft.com/office/drawing/2014/main" id="{2AB85BA8-92E5-9A61-68CA-C00C0CC95B91}"/>
              </a:ext>
            </a:extLst>
          </p:cNvPr>
          <p:cNvSpPr txBox="1"/>
          <p:nvPr/>
        </p:nvSpPr>
        <p:spPr>
          <a:xfrm>
            <a:off x="254591" y="3152659"/>
            <a:ext cx="2688720" cy="369332"/>
          </a:xfrm>
          <a:prstGeom prst="rect">
            <a:avLst/>
          </a:prstGeom>
          <a:noFill/>
        </p:spPr>
        <p:txBody>
          <a:bodyPr wrap="square">
            <a:spAutoFit/>
          </a:bodyPr>
          <a:lstStyle/>
          <a:p>
            <a:r>
              <a:rPr lang="en-GB" sz="1800" dirty="0">
                <a:solidFill>
                  <a:schemeClr val="accent1">
                    <a:lumMod val="75000"/>
                  </a:schemeClr>
                </a:solidFill>
              </a:rPr>
              <a:t>Beckhoff Automation</a:t>
            </a:r>
          </a:p>
        </p:txBody>
      </p:sp>
      <p:sp>
        <p:nvSpPr>
          <p:cNvPr id="46" name="TextBox 45">
            <a:extLst>
              <a:ext uri="{FF2B5EF4-FFF2-40B4-BE49-F238E27FC236}">
                <a16:creationId xmlns:a16="http://schemas.microsoft.com/office/drawing/2014/main" id="{40A1E80D-B360-C8FE-4EAB-E3C7E56982E4}"/>
              </a:ext>
            </a:extLst>
          </p:cNvPr>
          <p:cNvSpPr txBox="1"/>
          <p:nvPr/>
        </p:nvSpPr>
        <p:spPr>
          <a:xfrm>
            <a:off x="6006371" y="3597096"/>
            <a:ext cx="920757" cy="369332"/>
          </a:xfrm>
          <a:prstGeom prst="rect">
            <a:avLst/>
          </a:prstGeom>
          <a:noFill/>
        </p:spPr>
        <p:txBody>
          <a:bodyPr wrap="square">
            <a:spAutoFit/>
          </a:bodyPr>
          <a:lstStyle/>
          <a:p>
            <a:r>
              <a:rPr lang="en-GB" sz="1800" dirty="0">
                <a:solidFill>
                  <a:schemeClr val="accent1">
                    <a:lumMod val="75000"/>
                  </a:schemeClr>
                </a:solidFill>
              </a:rPr>
              <a:t>IBM</a:t>
            </a:r>
          </a:p>
        </p:txBody>
      </p:sp>
      <p:sp>
        <p:nvSpPr>
          <p:cNvPr id="48" name="TextBox 47">
            <a:extLst>
              <a:ext uri="{FF2B5EF4-FFF2-40B4-BE49-F238E27FC236}">
                <a16:creationId xmlns:a16="http://schemas.microsoft.com/office/drawing/2014/main" id="{ADC89F7B-710C-1011-1069-A3CFAF3548D2}"/>
              </a:ext>
            </a:extLst>
          </p:cNvPr>
          <p:cNvSpPr txBox="1"/>
          <p:nvPr/>
        </p:nvSpPr>
        <p:spPr>
          <a:xfrm>
            <a:off x="5886430" y="4285298"/>
            <a:ext cx="1253599" cy="369332"/>
          </a:xfrm>
          <a:prstGeom prst="rect">
            <a:avLst/>
          </a:prstGeom>
          <a:noFill/>
        </p:spPr>
        <p:txBody>
          <a:bodyPr wrap="square">
            <a:spAutoFit/>
          </a:bodyPr>
          <a:lstStyle/>
          <a:p>
            <a:r>
              <a:rPr lang="en-GB" sz="1800" dirty="0">
                <a:solidFill>
                  <a:schemeClr val="accent1">
                    <a:lumMod val="75000"/>
                  </a:schemeClr>
                </a:solidFill>
              </a:rPr>
              <a:t>Microsoft</a:t>
            </a:r>
          </a:p>
        </p:txBody>
      </p:sp>
      <p:sp>
        <p:nvSpPr>
          <p:cNvPr id="50" name="TextBox 49">
            <a:extLst>
              <a:ext uri="{FF2B5EF4-FFF2-40B4-BE49-F238E27FC236}">
                <a16:creationId xmlns:a16="http://schemas.microsoft.com/office/drawing/2014/main" id="{BC9D6882-F759-F60D-C8C6-FD3F552EAFCC}"/>
              </a:ext>
            </a:extLst>
          </p:cNvPr>
          <p:cNvSpPr txBox="1"/>
          <p:nvPr/>
        </p:nvSpPr>
        <p:spPr>
          <a:xfrm>
            <a:off x="7660663" y="4231794"/>
            <a:ext cx="1171866" cy="369332"/>
          </a:xfrm>
          <a:prstGeom prst="rect">
            <a:avLst/>
          </a:prstGeom>
          <a:noFill/>
        </p:spPr>
        <p:txBody>
          <a:bodyPr wrap="square">
            <a:spAutoFit/>
          </a:bodyPr>
          <a:lstStyle/>
          <a:p>
            <a:r>
              <a:rPr lang="en-GB" sz="1800" dirty="0">
                <a:solidFill>
                  <a:schemeClr val="accent1">
                    <a:lumMod val="75000"/>
                  </a:schemeClr>
                </a:solidFill>
              </a:rPr>
              <a:t>FANUC</a:t>
            </a:r>
          </a:p>
        </p:txBody>
      </p:sp>
      <p:sp>
        <p:nvSpPr>
          <p:cNvPr id="52" name="TextBox 51">
            <a:extLst>
              <a:ext uri="{FF2B5EF4-FFF2-40B4-BE49-F238E27FC236}">
                <a16:creationId xmlns:a16="http://schemas.microsoft.com/office/drawing/2014/main" id="{EB2D970C-5701-047B-AC57-0C2EA59C625B}"/>
              </a:ext>
            </a:extLst>
          </p:cNvPr>
          <p:cNvSpPr txBox="1"/>
          <p:nvPr/>
        </p:nvSpPr>
        <p:spPr>
          <a:xfrm>
            <a:off x="3563668" y="2248165"/>
            <a:ext cx="869681" cy="369332"/>
          </a:xfrm>
          <a:prstGeom prst="rect">
            <a:avLst/>
          </a:prstGeom>
          <a:noFill/>
        </p:spPr>
        <p:txBody>
          <a:bodyPr wrap="square">
            <a:spAutoFit/>
          </a:bodyPr>
          <a:lstStyle/>
          <a:p>
            <a:r>
              <a:rPr lang="en-GB" sz="1800" dirty="0">
                <a:solidFill>
                  <a:schemeClr val="accent1">
                    <a:lumMod val="75000"/>
                  </a:schemeClr>
                </a:solidFill>
              </a:rPr>
              <a:t>CERN</a:t>
            </a:r>
          </a:p>
        </p:txBody>
      </p:sp>
      <p:sp>
        <p:nvSpPr>
          <p:cNvPr id="54" name="TextBox 53">
            <a:extLst>
              <a:ext uri="{FF2B5EF4-FFF2-40B4-BE49-F238E27FC236}">
                <a16:creationId xmlns:a16="http://schemas.microsoft.com/office/drawing/2014/main" id="{EF9A9D08-407E-1DDF-51D8-4D12B1BF545F}"/>
              </a:ext>
            </a:extLst>
          </p:cNvPr>
          <p:cNvSpPr txBox="1"/>
          <p:nvPr/>
        </p:nvSpPr>
        <p:spPr>
          <a:xfrm>
            <a:off x="7313472" y="1401941"/>
            <a:ext cx="898202" cy="369332"/>
          </a:xfrm>
          <a:prstGeom prst="rect">
            <a:avLst/>
          </a:prstGeom>
          <a:noFill/>
        </p:spPr>
        <p:txBody>
          <a:bodyPr wrap="square">
            <a:spAutoFit/>
          </a:bodyPr>
          <a:lstStyle/>
          <a:p>
            <a:r>
              <a:rPr lang="en-GB" sz="1800" dirty="0">
                <a:solidFill>
                  <a:schemeClr val="accent1">
                    <a:lumMod val="75000"/>
                  </a:schemeClr>
                </a:solidFill>
              </a:rPr>
              <a:t>ABB</a:t>
            </a:r>
          </a:p>
        </p:txBody>
      </p:sp>
      <p:sp>
        <p:nvSpPr>
          <p:cNvPr id="56" name="TextBox 55">
            <a:extLst>
              <a:ext uri="{FF2B5EF4-FFF2-40B4-BE49-F238E27FC236}">
                <a16:creationId xmlns:a16="http://schemas.microsoft.com/office/drawing/2014/main" id="{130D55B5-456E-0B4D-921B-ABCE2627A9C3}"/>
              </a:ext>
            </a:extLst>
          </p:cNvPr>
          <p:cNvSpPr txBox="1"/>
          <p:nvPr/>
        </p:nvSpPr>
        <p:spPr>
          <a:xfrm>
            <a:off x="6880543" y="3790340"/>
            <a:ext cx="1201880" cy="369332"/>
          </a:xfrm>
          <a:prstGeom prst="rect">
            <a:avLst/>
          </a:prstGeom>
          <a:noFill/>
        </p:spPr>
        <p:txBody>
          <a:bodyPr wrap="square">
            <a:spAutoFit/>
          </a:bodyPr>
          <a:lstStyle/>
          <a:p>
            <a:r>
              <a:rPr lang="en-GB" sz="1800" dirty="0">
                <a:solidFill>
                  <a:schemeClr val="accent1">
                    <a:lumMod val="75000"/>
                  </a:schemeClr>
                </a:solidFill>
              </a:rPr>
              <a:t>Festo</a:t>
            </a:r>
          </a:p>
        </p:txBody>
      </p:sp>
      <p:sp>
        <p:nvSpPr>
          <p:cNvPr id="58" name="TextBox 57">
            <a:extLst>
              <a:ext uri="{FF2B5EF4-FFF2-40B4-BE49-F238E27FC236}">
                <a16:creationId xmlns:a16="http://schemas.microsoft.com/office/drawing/2014/main" id="{AD7B2F6E-2F76-57ED-C16E-C2C96FB3775D}"/>
              </a:ext>
            </a:extLst>
          </p:cNvPr>
          <p:cNvSpPr txBox="1"/>
          <p:nvPr/>
        </p:nvSpPr>
        <p:spPr>
          <a:xfrm>
            <a:off x="3521310" y="3005531"/>
            <a:ext cx="703932" cy="369332"/>
          </a:xfrm>
          <a:prstGeom prst="rect">
            <a:avLst/>
          </a:prstGeom>
          <a:noFill/>
        </p:spPr>
        <p:txBody>
          <a:bodyPr wrap="square">
            <a:spAutoFit/>
          </a:bodyPr>
          <a:lstStyle/>
          <a:p>
            <a:r>
              <a:rPr lang="en-GB" sz="1800" dirty="0">
                <a:solidFill>
                  <a:schemeClr val="accent1">
                    <a:lumMod val="75000"/>
                  </a:schemeClr>
                </a:solidFill>
              </a:rPr>
              <a:t>BSI</a:t>
            </a:r>
          </a:p>
        </p:txBody>
      </p:sp>
      <p:sp>
        <p:nvSpPr>
          <p:cNvPr id="60" name="TextBox 59">
            <a:extLst>
              <a:ext uri="{FF2B5EF4-FFF2-40B4-BE49-F238E27FC236}">
                <a16:creationId xmlns:a16="http://schemas.microsoft.com/office/drawing/2014/main" id="{60620602-A5FB-7131-C92D-7CD7B907321F}"/>
              </a:ext>
            </a:extLst>
          </p:cNvPr>
          <p:cNvSpPr txBox="1"/>
          <p:nvPr/>
        </p:nvSpPr>
        <p:spPr>
          <a:xfrm>
            <a:off x="1203711" y="1429872"/>
            <a:ext cx="610172" cy="369332"/>
          </a:xfrm>
          <a:prstGeom prst="rect">
            <a:avLst/>
          </a:prstGeom>
          <a:noFill/>
        </p:spPr>
        <p:txBody>
          <a:bodyPr wrap="square">
            <a:spAutoFit/>
          </a:bodyPr>
          <a:lstStyle/>
          <a:p>
            <a:r>
              <a:rPr lang="en-GB" sz="1800" dirty="0">
                <a:solidFill>
                  <a:schemeClr val="accent1">
                    <a:lumMod val="75000"/>
                  </a:schemeClr>
                </a:solidFill>
              </a:rPr>
              <a:t>GE</a:t>
            </a:r>
          </a:p>
        </p:txBody>
      </p:sp>
      <p:sp>
        <p:nvSpPr>
          <p:cNvPr id="62" name="TextBox 61">
            <a:extLst>
              <a:ext uri="{FF2B5EF4-FFF2-40B4-BE49-F238E27FC236}">
                <a16:creationId xmlns:a16="http://schemas.microsoft.com/office/drawing/2014/main" id="{448AC62C-60C6-D523-2089-F659279B3DC4}"/>
              </a:ext>
            </a:extLst>
          </p:cNvPr>
          <p:cNvSpPr txBox="1"/>
          <p:nvPr/>
        </p:nvSpPr>
        <p:spPr>
          <a:xfrm>
            <a:off x="4066109" y="3485178"/>
            <a:ext cx="596531" cy="369332"/>
          </a:xfrm>
          <a:prstGeom prst="rect">
            <a:avLst/>
          </a:prstGeom>
          <a:noFill/>
        </p:spPr>
        <p:txBody>
          <a:bodyPr wrap="square">
            <a:spAutoFit/>
          </a:bodyPr>
          <a:lstStyle/>
          <a:p>
            <a:r>
              <a:rPr lang="en-GB" sz="1800" dirty="0">
                <a:solidFill>
                  <a:schemeClr val="accent1">
                    <a:lumMod val="75000"/>
                  </a:schemeClr>
                </a:solidFill>
              </a:rPr>
              <a:t>B&amp;R</a:t>
            </a:r>
          </a:p>
        </p:txBody>
      </p:sp>
      <p:sp>
        <p:nvSpPr>
          <p:cNvPr id="64" name="TextBox 63">
            <a:extLst>
              <a:ext uri="{FF2B5EF4-FFF2-40B4-BE49-F238E27FC236}">
                <a16:creationId xmlns:a16="http://schemas.microsoft.com/office/drawing/2014/main" id="{57CC71C2-CC7E-3946-220F-240FB850C07C}"/>
              </a:ext>
            </a:extLst>
          </p:cNvPr>
          <p:cNvSpPr txBox="1"/>
          <p:nvPr/>
        </p:nvSpPr>
        <p:spPr>
          <a:xfrm>
            <a:off x="1003643" y="3528802"/>
            <a:ext cx="920757" cy="369332"/>
          </a:xfrm>
          <a:prstGeom prst="rect">
            <a:avLst/>
          </a:prstGeom>
          <a:noFill/>
        </p:spPr>
        <p:txBody>
          <a:bodyPr wrap="square">
            <a:spAutoFit/>
          </a:bodyPr>
          <a:lstStyle/>
          <a:p>
            <a:r>
              <a:rPr lang="en-GB" sz="1800" dirty="0" err="1">
                <a:solidFill>
                  <a:schemeClr val="accent1">
                    <a:lumMod val="75000"/>
                  </a:schemeClr>
                </a:solidFill>
              </a:rPr>
              <a:t>Pilz</a:t>
            </a:r>
            <a:endParaRPr lang="en-GB" sz="1800" dirty="0">
              <a:solidFill>
                <a:schemeClr val="accent1">
                  <a:lumMod val="75000"/>
                </a:schemeClr>
              </a:solidFill>
            </a:endParaRPr>
          </a:p>
        </p:txBody>
      </p:sp>
      <p:sp>
        <p:nvSpPr>
          <p:cNvPr id="66" name="TextBox 65">
            <a:extLst>
              <a:ext uri="{FF2B5EF4-FFF2-40B4-BE49-F238E27FC236}">
                <a16:creationId xmlns:a16="http://schemas.microsoft.com/office/drawing/2014/main" id="{A33F8F93-6630-EC26-F8B9-F092E8D18736}"/>
              </a:ext>
            </a:extLst>
          </p:cNvPr>
          <p:cNvSpPr txBox="1"/>
          <p:nvPr/>
        </p:nvSpPr>
        <p:spPr>
          <a:xfrm>
            <a:off x="2631276" y="2006405"/>
            <a:ext cx="1116939" cy="369332"/>
          </a:xfrm>
          <a:prstGeom prst="rect">
            <a:avLst/>
          </a:prstGeom>
          <a:noFill/>
        </p:spPr>
        <p:txBody>
          <a:bodyPr wrap="square">
            <a:spAutoFit/>
          </a:bodyPr>
          <a:lstStyle/>
          <a:p>
            <a:r>
              <a:rPr lang="en-GB" sz="1800" dirty="0" err="1">
                <a:solidFill>
                  <a:schemeClr val="accent1">
                    <a:lumMod val="75000"/>
                  </a:schemeClr>
                </a:solidFill>
              </a:rPr>
              <a:t>ascolab</a:t>
            </a:r>
            <a:endParaRPr lang="en-GB" sz="1800" dirty="0">
              <a:solidFill>
                <a:schemeClr val="accent1">
                  <a:lumMod val="75000"/>
                </a:schemeClr>
              </a:solidFill>
            </a:endParaRPr>
          </a:p>
        </p:txBody>
      </p:sp>
      <p:sp>
        <p:nvSpPr>
          <p:cNvPr id="68" name="TextBox 67">
            <a:extLst>
              <a:ext uri="{FF2B5EF4-FFF2-40B4-BE49-F238E27FC236}">
                <a16:creationId xmlns:a16="http://schemas.microsoft.com/office/drawing/2014/main" id="{C7A16E01-0A0C-5427-B627-D4DEDE360007}"/>
              </a:ext>
            </a:extLst>
          </p:cNvPr>
          <p:cNvSpPr txBox="1"/>
          <p:nvPr/>
        </p:nvSpPr>
        <p:spPr>
          <a:xfrm>
            <a:off x="4572000" y="3137211"/>
            <a:ext cx="2256090" cy="369332"/>
          </a:xfrm>
          <a:prstGeom prst="rect">
            <a:avLst/>
          </a:prstGeom>
          <a:noFill/>
        </p:spPr>
        <p:txBody>
          <a:bodyPr wrap="square">
            <a:spAutoFit/>
          </a:bodyPr>
          <a:lstStyle/>
          <a:p>
            <a:r>
              <a:rPr lang="en-GB" sz="1800">
                <a:solidFill>
                  <a:schemeClr val="accent1">
                    <a:lumMod val="75000"/>
                  </a:schemeClr>
                </a:solidFill>
              </a:rPr>
              <a:t>Schneider Electric</a:t>
            </a:r>
            <a:endParaRPr lang="en-GB" sz="1800" dirty="0">
              <a:solidFill>
                <a:schemeClr val="accent1">
                  <a:lumMod val="75000"/>
                </a:schemeClr>
              </a:solidFill>
            </a:endParaRPr>
          </a:p>
        </p:txBody>
      </p:sp>
      <p:sp>
        <p:nvSpPr>
          <p:cNvPr id="70" name="TextBox 69">
            <a:extLst>
              <a:ext uri="{FF2B5EF4-FFF2-40B4-BE49-F238E27FC236}">
                <a16:creationId xmlns:a16="http://schemas.microsoft.com/office/drawing/2014/main" id="{9673EF99-15E8-E4BC-5D40-3A5F2AB3583B}"/>
              </a:ext>
            </a:extLst>
          </p:cNvPr>
          <p:cNvSpPr txBox="1"/>
          <p:nvPr/>
        </p:nvSpPr>
        <p:spPr>
          <a:xfrm>
            <a:off x="1249335" y="4385842"/>
            <a:ext cx="1296824" cy="369332"/>
          </a:xfrm>
          <a:prstGeom prst="rect">
            <a:avLst/>
          </a:prstGeom>
          <a:noFill/>
        </p:spPr>
        <p:txBody>
          <a:bodyPr wrap="square">
            <a:spAutoFit/>
          </a:bodyPr>
          <a:lstStyle/>
          <a:p>
            <a:r>
              <a:rPr lang="en-GB" sz="1800" dirty="0" err="1">
                <a:solidFill>
                  <a:schemeClr val="accent1">
                    <a:lumMod val="75000"/>
                  </a:schemeClr>
                </a:solidFill>
              </a:rPr>
              <a:t>Hilscher</a:t>
            </a:r>
            <a:endParaRPr lang="en-GB" sz="1800" dirty="0">
              <a:solidFill>
                <a:schemeClr val="accent1">
                  <a:lumMod val="75000"/>
                </a:schemeClr>
              </a:solidFill>
            </a:endParaRPr>
          </a:p>
        </p:txBody>
      </p:sp>
      <p:sp>
        <p:nvSpPr>
          <p:cNvPr id="72" name="TextBox 71">
            <a:extLst>
              <a:ext uri="{FF2B5EF4-FFF2-40B4-BE49-F238E27FC236}">
                <a16:creationId xmlns:a16="http://schemas.microsoft.com/office/drawing/2014/main" id="{2F895594-3FE0-1B90-FD4B-A6CAFC8B70AA}"/>
              </a:ext>
            </a:extLst>
          </p:cNvPr>
          <p:cNvSpPr txBox="1"/>
          <p:nvPr/>
        </p:nvSpPr>
        <p:spPr>
          <a:xfrm>
            <a:off x="29248" y="990295"/>
            <a:ext cx="4584818" cy="338554"/>
          </a:xfrm>
          <a:prstGeom prst="rect">
            <a:avLst/>
          </a:prstGeom>
          <a:noFill/>
        </p:spPr>
        <p:txBody>
          <a:bodyPr wrap="square">
            <a:spAutoFit/>
          </a:bodyPr>
          <a:lstStyle/>
          <a:p>
            <a:r>
              <a:rPr lang="en-GB" sz="1600" b="1" dirty="0"/>
              <a:t>OPC Foundation Members (&gt;450 members)</a:t>
            </a:r>
          </a:p>
        </p:txBody>
      </p:sp>
    </p:spTree>
    <p:extLst>
      <p:ext uri="{BB962C8B-B14F-4D97-AF65-F5344CB8AC3E}">
        <p14:creationId xmlns:p14="http://schemas.microsoft.com/office/powerpoint/2010/main" val="386759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E59CCA-6505-856F-4901-7589E65AB290}"/>
              </a:ext>
            </a:extLst>
          </p:cNvPr>
          <p:cNvSpPr>
            <a:spLocks noGrp="1"/>
          </p:cNvSpPr>
          <p:nvPr>
            <p:ph type="ftr" sz="quarter" idx="15"/>
          </p:nvPr>
        </p:nvSpPr>
        <p:spPr/>
        <p:txBody>
          <a:bodyPr/>
          <a:lstStyle/>
          <a:p>
            <a:r>
              <a:rPr lang="en-US" noProof="0" dirty="0"/>
              <a:t>Glasgow June 2023</a:t>
            </a:r>
          </a:p>
        </p:txBody>
      </p:sp>
      <p:sp>
        <p:nvSpPr>
          <p:cNvPr id="3" name="Title 2">
            <a:extLst>
              <a:ext uri="{FF2B5EF4-FFF2-40B4-BE49-F238E27FC236}">
                <a16:creationId xmlns:a16="http://schemas.microsoft.com/office/drawing/2014/main" id="{6012E31F-6C5E-6B6D-8C37-4F9A83505AD0}"/>
              </a:ext>
            </a:extLst>
          </p:cNvPr>
          <p:cNvSpPr>
            <a:spLocks noGrp="1"/>
          </p:cNvSpPr>
          <p:nvPr>
            <p:ph type="title"/>
          </p:nvPr>
        </p:nvSpPr>
        <p:spPr/>
        <p:txBody>
          <a:bodyPr/>
          <a:lstStyle/>
          <a:p>
            <a:r>
              <a:rPr lang="en-GB" dirty="0"/>
              <a:t>Which systems interact with OPC?</a:t>
            </a:r>
          </a:p>
        </p:txBody>
      </p:sp>
      <p:sp>
        <p:nvSpPr>
          <p:cNvPr id="6" name="Date Placeholder 5">
            <a:extLst>
              <a:ext uri="{FF2B5EF4-FFF2-40B4-BE49-F238E27FC236}">
                <a16:creationId xmlns:a16="http://schemas.microsoft.com/office/drawing/2014/main" id="{973A14A3-BD87-BB26-0186-FB307BD2C995}"/>
              </a:ext>
            </a:extLst>
          </p:cNvPr>
          <p:cNvSpPr>
            <a:spLocks noGrp="1"/>
          </p:cNvSpPr>
          <p:nvPr>
            <p:ph type="dt" sz="half" idx="18"/>
          </p:nvPr>
        </p:nvSpPr>
        <p:spPr/>
        <p:txBody>
          <a:bodyPr/>
          <a:lstStyle/>
          <a:p>
            <a:r>
              <a:rPr lang="de-DE" noProof="0"/>
              <a:t>© 2021</a:t>
            </a:r>
            <a:endParaRPr lang="en-US" noProof="0" dirty="0"/>
          </a:p>
        </p:txBody>
      </p:sp>
      <p:pic>
        <p:nvPicPr>
          <p:cNvPr id="7" name="Picture 6">
            <a:extLst>
              <a:ext uri="{FF2B5EF4-FFF2-40B4-BE49-F238E27FC236}">
                <a16:creationId xmlns:a16="http://schemas.microsoft.com/office/drawing/2014/main" id="{6006E423-1452-56CA-FC70-4DD3CCBEF867}"/>
              </a:ext>
            </a:extLst>
          </p:cNvPr>
          <p:cNvPicPr>
            <a:picLocks noChangeAspect="1"/>
          </p:cNvPicPr>
          <p:nvPr/>
        </p:nvPicPr>
        <p:blipFill>
          <a:blip r:embed="rId2"/>
          <a:stretch>
            <a:fillRect/>
          </a:stretch>
        </p:blipFill>
        <p:spPr>
          <a:xfrm>
            <a:off x="250832" y="959457"/>
            <a:ext cx="8641167" cy="3837196"/>
          </a:xfrm>
          <a:prstGeom prst="rect">
            <a:avLst/>
          </a:prstGeom>
        </p:spPr>
      </p:pic>
    </p:spTree>
    <p:extLst>
      <p:ext uri="{BB962C8B-B14F-4D97-AF65-F5344CB8AC3E}">
        <p14:creationId xmlns:p14="http://schemas.microsoft.com/office/powerpoint/2010/main" val="99880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dirty="0"/>
              <a:t>What can we do with </a:t>
            </a:r>
            <a:r>
              <a:rPr lang="en-US"/>
              <a:t>it? OPC </a:t>
            </a:r>
            <a:r>
              <a:rPr lang="en-US" dirty="0"/>
              <a:t>UA - Range of functions</a:t>
            </a:r>
            <a:endParaRPr lang="en-US" noProof="0" dirty="0"/>
          </a:p>
        </p:txBody>
      </p:sp>
      <p:sp>
        <p:nvSpPr>
          <p:cNvPr id="5" name="Datumsplatzhalter 4"/>
          <p:cNvSpPr>
            <a:spLocks noGrp="1"/>
          </p:cNvSpPr>
          <p:nvPr>
            <p:ph type="dt" sz="half" idx="17"/>
          </p:nvPr>
        </p:nvSpPr>
        <p:spPr>
          <a:xfrm>
            <a:off x="5490047" y="4834925"/>
            <a:ext cx="401238" cy="247177"/>
          </a:xfrm>
        </p:spPr>
        <p:txBody>
          <a:bodyPr/>
          <a:lstStyle/>
          <a:p>
            <a:r>
              <a:rPr lang="en-US"/>
              <a:t>© 2017</a:t>
            </a:r>
            <a:endParaRPr lang="de-DE" dirty="0"/>
          </a:p>
        </p:txBody>
      </p:sp>
      <p:sp>
        <p:nvSpPr>
          <p:cNvPr id="3" name="Rectangle 13">
            <a:extLst>
              <a:ext uri="{FF2B5EF4-FFF2-40B4-BE49-F238E27FC236}">
                <a16:creationId xmlns:a16="http://schemas.microsoft.com/office/drawing/2014/main" id="{0E06437E-7D32-3A0C-5766-D0B42C4C4C7C}"/>
              </a:ext>
            </a:extLst>
          </p:cNvPr>
          <p:cNvSpPr/>
          <p:nvPr/>
        </p:nvSpPr>
        <p:spPr bwMode="auto">
          <a:xfrm>
            <a:off x="6473608" y="1069435"/>
            <a:ext cx="1132902" cy="2824772"/>
          </a:xfrm>
          <a:prstGeom prst="rect">
            <a:avLst/>
          </a:prstGeom>
          <a:solidFill>
            <a:schemeClr val="accent1">
              <a:lumMod val="20000"/>
              <a:lumOff val="80000"/>
            </a:schemeClr>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4" name="Rectangle 13">
            <a:extLst>
              <a:ext uri="{FF2B5EF4-FFF2-40B4-BE49-F238E27FC236}">
                <a16:creationId xmlns:a16="http://schemas.microsoft.com/office/drawing/2014/main" id="{74CF6389-F412-E047-85F4-F6691870EDCE}"/>
              </a:ext>
            </a:extLst>
          </p:cNvPr>
          <p:cNvSpPr/>
          <p:nvPr/>
        </p:nvSpPr>
        <p:spPr bwMode="auto">
          <a:xfrm>
            <a:off x="4009175" y="1069435"/>
            <a:ext cx="1132903" cy="2824772"/>
          </a:xfrm>
          <a:prstGeom prst="rect">
            <a:avLst/>
          </a:prstGeom>
          <a:solidFill>
            <a:schemeClr val="accent1">
              <a:lumMod val="20000"/>
              <a:lumOff val="80000"/>
            </a:schemeClr>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6" name="Rectangle 13">
            <a:extLst>
              <a:ext uri="{FF2B5EF4-FFF2-40B4-BE49-F238E27FC236}">
                <a16:creationId xmlns:a16="http://schemas.microsoft.com/office/drawing/2014/main" id="{0FB55227-697B-17E6-7E93-9718A2FDD14D}"/>
              </a:ext>
            </a:extLst>
          </p:cNvPr>
          <p:cNvSpPr/>
          <p:nvPr/>
        </p:nvSpPr>
        <p:spPr bwMode="auto">
          <a:xfrm>
            <a:off x="5241393" y="1069435"/>
            <a:ext cx="1132902" cy="2824772"/>
          </a:xfrm>
          <a:prstGeom prst="rect">
            <a:avLst/>
          </a:prstGeom>
          <a:solidFill>
            <a:schemeClr val="accent1">
              <a:lumMod val="20000"/>
              <a:lumOff val="80000"/>
            </a:schemeClr>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7" name="Rectangle 13">
            <a:extLst>
              <a:ext uri="{FF2B5EF4-FFF2-40B4-BE49-F238E27FC236}">
                <a16:creationId xmlns:a16="http://schemas.microsoft.com/office/drawing/2014/main" id="{34775F86-03DA-A38D-2E5D-FA221C21D27B}"/>
              </a:ext>
            </a:extLst>
          </p:cNvPr>
          <p:cNvSpPr/>
          <p:nvPr/>
        </p:nvSpPr>
        <p:spPr bwMode="auto">
          <a:xfrm>
            <a:off x="7705823" y="1069435"/>
            <a:ext cx="1132902" cy="2824772"/>
          </a:xfrm>
          <a:prstGeom prst="rect">
            <a:avLst/>
          </a:prstGeom>
          <a:solidFill>
            <a:schemeClr val="accent1">
              <a:lumMod val="20000"/>
              <a:lumOff val="80000"/>
            </a:schemeClr>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8" name="Rechteck 149">
            <a:extLst>
              <a:ext uri="{FF2B5EF4-FFF2-40B4-BE49-F238E27FC236}">
                <a16:creationId xmlns:a16="http://schemas.microsoft.com/office/drawing/2014/main" id="{5CB5F51F-89D8-D70C-7DD4-BB90E197679A}"/>
              </a:ext>
            </a:extLst>
          </p:cNvPr>
          <p:cNvSpPr/>
          <p:nvPr/>
        </p:nvSpPr>
        <p:spPr bwMode="auto">
          <a:xfrm>
            <a:off x="311005" y="1069437"/>
            <a:ext cx="1133410" cy="3115012"/>
          </a:xfrm>
          <a:prstGeom prst="rect">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dirty="0">
              <a:solidFill>
                <a:srgbClr val="000000"/>
              </a:solidFill>
              <a:latin typeface="Arial"/>
              <a:ea typeface="Arial Unicode MS" panose="020B0604020202020204" pitchFamily="34" charset="-128"/>
              <a:cs typeface="Arial Unicode MS" panose="020B0604020202020204" pitchFamily="34" charset="-128"/>
            </a:endParaRPr>
          </a:p>
        </p:txBody>
      </p:sp>
      <p:sp>
        <p:nvSpPr>
          <p:cNvPr id="9" name="Rechteck 150">
            <a:extLst>
              <a:ext uri="{FF2B5EF4-FFF2-40B4-BE49-F238E27FC236}">
                <a16:creationId xmlns:a16="http://schemas.microsoft.com/office/drawing/2014/main" id="{38261FE3-C9AA-2E1A-77CB-6EE40598D1E1}"/>
              </a:ext>
            </a:extLst>
          </p:cNvPr>
          <p:cNvSpPr/>
          <p:nvPr/>
        </p:nvSpPr>
        <p:spPr bwMode="auto">
          <a:xfrm>
            <a:off x="1543729" y="1069437"/>
            <a:ext cx="1133410" cy="3115012"/>
          </a:xfrm>
          <a:prstGeom prst="rect">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10" name="Rechteck 151">
            <a:extLst>
              <a:ext uri="{FF2B5EF4-FFF2-40B4-BE49-F238E27FC236}">
                <a16:creationId xmlns:a16="http://schemas.microsoft.com/office/drawing/2014/main" id="{DEFB111D-45BC-47D4-DCDA-8CEF5675F11D}"/>
              </a:ext>
            </a:extLst>
          </p:cNvPr>
          <p:cNvSpPr/>
          <p:nvPr/>
        </p:nvSpPr>
        <p:spPr bwMode="auto">
          <a:xfrm>
            <a:off x="2776451" y="1069437"/>
            <a:ext cx="1133410" cy="3115012"/>
          </a:xfrm>
          <a:prstGeom prst="rect">
            <a:avLst/>
          </a:prstGeom>
          <a:solidFill>
            <a:schemeClr val="accent1">
              <a:lumMod val="20000"/>
              <a:lumOff val="80000"/>
            </a:schemeClr>
          </a:solidFill>
          <a:ln w="28575" cap="flat" cmpd="sng" algn="ctr">
            <a:noFill/>
            <a:prstDash val="solid"/>
            <a:miter lim="800000"/>
            <a:headEnd type="none" w="med" len="med"/>
            <a:tailEnd type="none" w="med" len="med"/>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a:solidFill>
                <a:srgbClr val="000000"/>
              </a:solidFill>
              <a:latin typeface="Arial"/>
              <a:ea typeface="Arial Unicode MS" panose="020B0604020202020204" pitchFamily="34" charset="-128"/>
              <a:cs typeface="Arial Unicode MS" panose="020B0604020202020204" pitchFamily="34" charset="-128"/>
            </a:endParaRPr>
          </a:p>
        </p:txBody>
      </p:sp>
      <p:sp>
        <p:nvSpPr>
          <p:cNvPr id="11" name="Rectangle 5">
            <a:extLst>
              <a:ext uri="{FF2B5EF4-FFF2-40B4-BE49-F238E27FC236}">
                <a16:creationId xmlns:a16="http://schemas.microsoft.com/office/drawing/2014/main" id="{C3FAA5A4-B033-9AC3-5B85-8AF74E859B2A}"/>
              </a:ext>
            </a:extLst>
          </p:cNvPr>
          <p:cNvSpPr/>
          <p:nvPr/>
        </p:nvSpPr>
        <p:spPr bwMode="auto">
          <a:xfrm>
            <a:off x="6473352"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Companion Specification</a:t>
            </a:r>
          </a:p>
        </p:txBody>
      </p:sp>
      <p:sp>
        <p:nvSpPr>
          <p:cNvPr id="12" name="Rectangle 8">
            <a:extLst>
              <a:ext uri="{FF2B5EF4-FFF2-40B4-BE49-F238E27FC236}">
                <a16:creationId xmlns:a16="http://schemas.microsoft.com/office/drawing/2014/main" id="{E05F9A09-6C8E-376A-EAAB-0BA524D9D2DD}"/>
              </a:ext>
            </a:extLst>
          </p:cNvPr>
          <p:cNvSpPr/>
          <p:nvPr/>
        </p:nvSpPr>
        <p:spPr bwMode="auto">
          <a:xfrm>
            <a:off x="6473352" y="3618814"/>
            <a:ext cx="1133410" cy="566451"/>
          </a:xfrm>
          <a:prstGeom prst="rect">
            <a:avLst/>
          </a:prstGeom>
          <a:solidFill>
            <a:srgbClr val="00D7A0"/>
          </a:solidFill>
          <a:ln>
            <a:noFill/>
          </a:ln>
          <a:effectLst/>
        </p:spPr>
        <p:txBody>
          <a:bodyPr rtlCol="0" anchor="ctr"/>
          <a:lstStyle/>
          <a:p>
            <a:pPr marL="26655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Information modeling</a:t>
            </a:r>
          </a:p>
        </p:txBody>
      </p:sp>
      <p:grpSp>
        <p:nvGrpSpPr>
          <p:cNvPr id="13" name="Gruppieren 270">
            <a:extLst>
              <a:ext uri="{FF2B5EF4-FFF2-40B4-BE49-F238E27FC236}">
                <a16:creationId xmlns:a16="http://schemas.microsoft.com/office/drawing/2014/main" id="{36DE26E8-E726-6C41-656D-ABA9EEE81F4E}"/>
              </a:ext>
            </a:extLst>
          </p:cNvPr>
          <p:cNvGrpSpPr/>
          <p:nvPr/>
        </p:nvGrpSpPr>
        <p:grpSpPr>
          <a:xfrm>
            <a:off x="6473353" y="3618814"/>
            <a:ext cx="223172" cy="221465"/>
            <a:chOff x="9051628" y="5089463"/>
            <a:chExt cx="359915" cy="337798"/>
          </a:xfrm>
        </p:grpSpPr>
        <p:sp>
          <p:nvSpPr>
            <p:cNvPr id="14" name="Rechteck 271">
              <a:extLst>
                <a:ext uri="{FF2B5EF4-FFF2-40B4-BE49-F238E27FC236}">
                  <a16:creationId xmlns:a16="http://schemas.microsoft.com/office/drawing/2014/main" id="{8BBF35F3-3040-1F98-B45D-6D7039B1003A}"/>
                </a:ext>
              </a:extLst>
            </p:cNvPr>
            <p:cNvSpPr/>
            <p:nvPr/>
          </p:nvSpPr>
          <p:spPr bwMode="auto">
            <a:xfrm>
              <a:off x="9051628" y="5089463"/>
              <a:ext cx="359915" cy="337798"/>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15" name="AutoShape 41">
              <a:extLst>
                <a:ext uri="{FF2B5EF4-FFF2-40B4-BE49-F238E27FC236}">
                  <a16:creationId xmlns:a16="http://schemas.microsoft.com/office/drawing/2014/main" id="{39FE20D2-519C-48C0-4514-A45C77E9397A}"/>
                </a:ext>
              </a:extLst>
            </p:cNvPr>
            <p:cNvSpPr>
              <a:spLocks noChangeArrowheads="1"/>
            </p:cNvSpPr>
            <p:nvPr/>
          </p:nvSpPr>
          <p:spPr bwMode="auto">
            <a:xfrm>
              <a:off x="9110713" y="5142514"/>
              <a:ext cx="241744" cy="249748"/>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17" name="Gruppieren 273">
            <a:extLst>
              <a:ext uri="{FF2B5EF4-FFF2-40B4-BE49-F238E27FC236}">
                <a16:creationId xmlns:a16="http://schemas.microsoft.com/office/drawing/2014/main" id="{946C65E2-612D-0175-3DDD-01D3BA142ACC}"/>
              </a:ext>
            </a:extLst>
          </p:cNvPr>
          <p:cNvGrpSpPr/>
          <p:nvPr/>
        </p:nvGrpSpPr>
        <p:grpSpPr>
          <a:xfrm>
            <a:off x="6704331" y="1564459"/>
            <a:ext cx="652104" cy="543587"/>
            <a:chOff x="1105804" y="2167826"/>
            <a:chExt cx="994644" cy="829126"/>
          </a:xfrm>
        </p:grpSpPr>
        <p:pic>
          <p:nvPicPr>
            <p:cNvPr id="18" name="Picture 17" descr="Z:\Hanna_Hadjelaoui_Werkstudentin\empower\Industry Icons\General_Computer_Laptop.png">
              <a:extLst>
                <a:ext uri="{FF2B5EF4-FFF2-40B4-BE49-F238E27FC236}">
                  <a16:creationId xmlns:a16="http://schemas.microsoft.com/office/drawing/2014/main" id="{79AE341F-6F31-2C8E-4AE5-F1817EC6D895}"/>
                </a:ext>
              </a:extLst>
            </p:cNvPr>
            <p:cNvPicPr>
              <a:picLocks noChangeAspect="1" noChangeArrowheads="1"/>
            </p:cNvPicPr>
            <p:nvPr>
              <p:custDataLst>
                <p:tags r:id="rId16"/>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275">
              <a:extLst>
                <a:ext uri="{FF2B5EF4-FFF2-40B4-BE49-F238E27FC236}">
                  <a16:creationId xmlns:a16="http://schemas.microsoft.com/office/drawing/2014/main" id="{B686364D-AE2D-E78F-483E-7ADD4B5EAD2B}"/>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20" name="Picture 3" descr="D:\Backup\D\SBPRM\OPC\OPCFoundation\Logos\OPC UA Logos\Color\OPC UA Logo (Color_Large).png">
              <a:extLst>
                <a:ext uri="{FF2B5EF4-FFF2-40B4-BE49-F238E27FC236}">
                  <a16:creationId xmlns:a16="http://schemas.microsoft.com/office/drawing/2014/main" id="{060E815D-27D7-C1DD-7ECC-42C9B43DF75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6">
            <a:extLst>
              <a:ext uri="{FF2B5EF4-FFF2-40B4-BE49-F238E27FC236}">
                <a16:creationId xmlns:a16="http://schemas.microsoft.com/office/drawing/2014/main" id="{2BC7E9A7-1367-ACC8-CBCE-61362F03852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02840" y="2946720"/>
            <a:ext cx="122473" cy="12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D:\Backup\D\SBPRM\OPC\OPCFoundation\Logos\OPC UA Logos\Color\OPC UA Logo (Color_Large).png">
            <a:extLst>
              <a:ext uri="{FF2B5EF4-FFF2-40B4-BE49-F238E27FC236}">
                <a16:creationId xmlns:a16="http://schemas.microsoft.com/office/drawing/2014/main" id="{34D732FF-4F66-1ACC-56C4-F06D3AB73F4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7199209" y="3321441"/>
            <a:ext cx="350805" cy="78107"/>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308">
            <a:extLst>
              <a:ext uri="{FF2B5EF4-FFF2-40B4-BE49-F238E27FC236}">
                <a16:creationId xmlns:a16="http://schemas.microsoft.com/office/drawing/2014/main" id="{D6B2EB92-5269-EE93-BE0B-75D57CDD3FC5}"/>
              </a:ext>
            </a:extLst>
          </p:cNvPr>
          <p:cNvSpPr txBox="1"/>
          <p:nvPr/>
        </p:nvSpPr>
        <p:spPr>
          <a:xfrm>
            <a:off x="7168138" y="3395849"/>
            <a:ext cx="453212"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pic>
        <p:nvPicPr>
          <p:cNvPr id="24" name="Picture 83" descr="Z:\Hanna_Hadjelaoui_Werkstudentin\empower\Industry Icons\Product_SIMATIC-S7-1500-Control-Unit.png">
            <a:extLst>
              <a:ext uri="{FF2B5EF4-FFF2-40B4-BE49-F238E27FC236}">
                <a16:creationId xmlns:a16="http://schemas.microsoft.com/office/drawing/2014/main" id="{63AC54D3-9C18-96F9-D16B-931A35B67152}"/>
              </a:ext>
            </a:extLst>
          </p:cNvPr>
          <p:cNvPicPr>
            <a:picLocks noChangeAspect="1" noChangeArrowheads="1"/>
          </p:cNvPicPr>
          <p:nvPr>
            <p:custDataLst>
              <p:tags r:id="rId1"/>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6829763" y="2887867"/>
            <a:ext cx="401236" cy="6856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extLst>
              <a:ext uri="{FF2B5EF4-FFF2-40B4-BE49-F238E27FC236}">
                <a16:creationId xmlns:a16="http://schemas.microsoft.com/office/drawing/2014/main" id="{6F968FB1-957E-8843-77F3-BA8000B15D4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030382" y="3133277"/>
            <a:ext cx="106804" cy="11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a:extLst>
              <a:ext uri="{FF2B5EF4-FFF2-40B4-BE49-F238E27FC236}">
                <a16:creationId xmlns:a16="http://schemas.microsoft.com/office/drawing/2014/main" id="{2B93007E-6F84-788D-987F-D83467B3EDA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96985" y="3007356"/>
            <a:ext cx="173596" cy="12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a:extLst>
              <a:ext uri="{FF2B5EF4-FFF2-40B4-BE49-F238E27FC236}">
                <a16:creationId xmlns:a16="http://schemas.microsoft.com/office/drawing/2014/main" id="{AC8C24A1-0A49-E65E-9FAB-65F3C66A1EAD}"/>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2616"/>
          <a:stretch/>
        </p:blipFill>
        <p:spPr bwMode="auto">
          <a:xfrm>
            <a:off x="6909061" y="3095050"/>
            <a:ext cx="116253" cy="13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Pfeil nach oben und unten 298">
            <a:extLst>
              <a:ext uri="{FF2B5EF4-FFF2-40B4-BE49-F238E27FC236}">
                <a16:creationId xmlns:a16="http://schemas.microsoft.com/office/drawing/2014/main" id="{8186DE99-BF84-39C9-F975-18CD179EF1AC}"/>
              </a:ext>
            </a:extLst>
          </p:cNvPr>
          <p:cNvSpPr/>
          <p:nvPr/>
        </p:nvSpPr>
        <p:spPr bwMode="auto">
          <a:xfrm>
            <a:off x="6909060" y="2098300"/>
            <a:ext cx="262129" cy="722615"/>
          </a:xfrm>
          <a:prstGeom prst="upDown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endParaRPr lang="en-US" sz="525" b="1">
              <a:solidFill>
                <a:srgbClr val="000000"/>
              </a:solidFill>
              <a:latin typeface="Arial" pitchFamily="34" charset="0"/>
              <a:ea typeface="ＭＳ Ｐゴシック" charset="-128"/>
            </a:endParaRPr>
          </a:p>
        </p:txBody>
      </p:sp>
      <p:pic>
        <p:nvPicPr>
          <p:cNvPr id="29" name="Picture 8">
            <a:extLst>
              <a:ext uri="{FF2B5EF4-FFF2-40B4-BE49-F238E27FC236}">
                <a16:creationId xmlns:a16="http://schemas.microsoft.com/office/drawing/2014/main" id="{0B626E33-2F35-A032-7DFC-27366118090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803715" y="2329328"/>
            <a:ext cx="297088" cy="1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9">
            <a:extLst>
              <a:ext uri="{FF2B5EF4-FFF2-40B4-BE49-F238E27FC236}">
                <a16:creationId xmlns:a16="http://schemas.microsoft.com/office/drawing/2014/main" id="{2068CDA6-8225-E1D5-6EBD-0B87B3DCFC71}"/>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875026" y="2450605"/>
            <a:ext cx="504780" cy="13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uppieren 321">
            <a:extLst>
              <a:ext uri="{FF2B5EF4-FFF2-40B4-BE49-F238E27FC236}">
                <a16:creationId xmlns:a16="http://schemas.microsoft.com/office/drawing/2014/main" id="{1278E315-9127-69AC-E99F-646D2775991A}"/>
              </a:ext>
            </a:extLst>
          </p:cNvPr>
          <p:cNvGrpSpPr/>
          <p:nvPr/>
        </p:nvGrpSpPr>
        <p:grpSpPr>
          <a:xfrm>
            <a:off x="6942219" y="2581607"/>
            <a:ext cx="147757" cy="193302"/>
            <a:chOff x="11006818" y="2562070"/>
            <a:chExt cx="618627" cy="874943"/>
          </a:xfrm>
        </p:grpSpPr>
        <p:grpSp>
          <p:nvGrpSpPr>
            <p:cNvPr id="32" name="Gruppieren 322">
              <a:extLst>
                <a:ext uri="{FF2B5EF4-FFF2-40B4-BE49-F238E27FC236}">
                  <a16:creationId xmlns:a16="http://schemas.microsoft.com/office/drawing/2014/main" id="{2440DDD7-1EEA-6EF5-FE6A-CA3CD28D453F}"/>
                </a:ext>
              </a:extLst>
            </p:cNvPr>
            <p:cNvGrpSpPr/>
            <p:nvPr>
              <p:custDataLst>
                <p:tags r:id="rId14"/>
              </p:custDataLst>
            </p:nvPr>
          </p:nvGrpSpPr>
          <p:grpSpPr>
            <a:xfrm>
              <a:off x="11006818" y="2562070"/>
              <a:ext cx="618627" cy="874943"/>
              <a:chOff x="11006818" y="2562070"/>
              <a:chExt cx="618627" cy="874943"/>
            </a:xfrm>
          </p:grpSpPr>
          <p:sp>
            <p:nvSpPr>
              <p:cNvPr id="34" name="Ellipse 324">
                <a:extLst>
                  <a:ext uri="{FF2B5EF4-FFF2-40B4-BE49-F238E27FC236}">
                    <a16:creationId xmlns:a16="http://schemas.microsoft.com/office/drawing/2014/main" id="{594ADE0F-FB84-2306-8F1D-7D5622E9CDA2}"/>
                  </a:ext>
                </a:extLst>
              </p:cNvPr>
              <p:cNvSpPr/>
              <p:nvPr/>
            </p:nvSpPr>
            <p:spPr bwMode="auto">
              <a:xfrm>
                <a:off x="11006818" y="2562070"/>
                <a:ext cx="489293" cy="489293"/>
              </a:xfrm>
              <a:prstGeom prst="ellipse">
                <a:avLst/>
              </a:prstGeom>
              <a:solidFill>
                <a:schemeClr val="bg1"/>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sp>
            <p:nvSpPr>
              <p:cNvPr id="35" name="Ellipse 325">
                <a:extLst>
                  <a:ext uri="{FF2B5EF4-FFF2-40B4-BE49-F238E27FC236}">
                    <a16:creationId xmlns:a16="http://schemas.microsoft.com/office/drawing/2014/main" id="{96D884A9-5A3A-7039-EB27-205072156874}"/>
                  </a:ext>
                </a:extLst>
              </p:cNvPr>
              <p:cNvSpPr/>
              <p:nvPr/>
            </p:nvSpPr>
            <p:spPr bwMode="auto">
              <a:xfrm>
                <a:off x="11136152" y="2947720"/>
                <a:ext cx="489293" cy="489293"/>
              </a:xfrm>
              <a:prstGeom prst="ellipse">
                <a:avLst/>
              </a:prstGeom>
              <a:solidFill>
                <a:schemeClr val="bg1"/>
              </a:solidFill>
              <a:ln>
                <a:noFill/>
              </a:ln>
              <a:effec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grpSp>
        <p:pic>
          <p:nvPicPr>
            <p:cNvPr id="33" name="Grafik 323">
              <a:extLst>
                <a:ext uri="{FF2B5EF4-FFF2-40B4-BE49-F238E27FC236}">
                  <a16:creationId xmlns:a16="http://schemas.microsoft.com/office/drawing/2014/main" id="{160B526F-CD2A-F93F-F5D0-70F1136E8B50}"/>
                </a:ext>
              </a:extLst>
            </p:cNvPr>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11008724" y="2563975"/>
              <a:ext cx="614816" cy="873038"/>
            </a:xfrm>
            <a:prstGeom prst="rect">
              <a:avLst/>
            </a:prstGeom>
          </p:spPr>
        </p:pic>
      </p:grpSp>
      <p:sp>
        <p:nvSpPr>
          <p:cNvPr id="36" name="Rectangle 5">
            <a:extLst>
              <a:ext uri="{FF2B5EF4-FFF2-40B4-BE49-F238E27FC236}">
                <a16:creationId xmlns:a16="http://schemas.microsoft.com/office/drawing/2014/main" id="{32CEFEC3-797F-974E-D660-E4033C208AB6}"/>
              </a:ext>
            </a:extLst>
          </p:cNvPr>
          <p:cNvSpPr/>
          <p:nvPr/>
        </p:nvSpPr>
        <p:spPr bwMode="auto">
          <a:xfrm>
            <a:off x="311005"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dirty="0">
                <a:latin typeface="Arial" pitchFamily="34" charset="0"/>
                <a:ea typeface="ＭＳ Ｐゴシック" charset="-128"/>
              </a:rPr>
              <a:t>Browsing</a:t>
            </a:r>
          </a:p>
        </p:txBody>
      </p:sp>
      <p:sp>
        <p:nvSpPr>
          <p:cNvPr id="37" name="Rectangle 8">
            <a:extLst>
              <a:ext uri="{FF2B5EF4-FFF2-40B4-BE49-F238E27FC236}">
                <a16:creationId xmlns:a16="http://schemas.microsoft.com/office/drawing/2014/main" id="{660CCB9E-3620-96A2-EF31-430584511333}"/>
              </a:ext>
            </a:extLst>
          </p:cNvPr>
          <p:cNvSpPr/>
          <p:nvPr/>
        </p:nvSpPr>
        <p:spPr bwMode="auto">
          <a:xfrm>
            <a:off x="311005" y="3618814"/>
            <a:ext cx="1133410" cy="566451"/>
          </a:xfrm>
          <a:prstGeom prst="rect">
            <a:avLst/>
          </a:prstGeom>
          <a:solidFill>
            <a:srgbClr val="00D7A0"/>
          </a:solidFill>
          <a:ln>
            <a:noFill/>
          </a:ln>
          <a:effectLst/>
        </p:spPr>
        <p:txBody>
          <a:bodyPr rtlCol="0" anchor="ctr"/>
          <a:lstStyle/>
          <a:p>
            <a:pPr marL="25703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Browsing of CPU data</a:t>
            </a:r>
          </a:p>
        </p:txBody>
      </p:sp>
      <p:grpSp>
        <p:nvGrpSpPr>
          <p:cNvPr id="38" name="Gruppieren 9">
            <a:extLst>
              <a:ext uri="{FF2B5EF4-FFF2-40B4-BE49-F238E27FC236}">
                <a16:creationId xmlns:a16="http://schemas.microsoft.com/office/drawing/2014/main" id="{67EB1F77-D0D3-1B50-9DD4-AE057CE2C51A}"/>
              </a:ext>
            </a:extLst>
          </p:cNvPr>
          <p:cNvGrpSpPr/>
          <p:nvPr/>
        </p:nvGrpSpPr>
        <p:grpSpPr>
          <a:xfrm>
            <a:off x="311213" y="3618814"/>
            <a:ext cx="223172" cy="221465"/>
            <a:chOff x="415166" y="4825812"/>
            <a:chExt cx="297719" cy="295441"/>
          </a:xfrm>
        </p:grpSpPr>
        <p:sp>
          <p:nvSpPr>
            <p:cNvPr id="39" name="Rechteck 173">
              <a:extLst>
                <a:ext uri="{FF2B5EF4-FFF2-40B4-BE49-F238E27FC236}">
                  <a16:creationId xmlns:a16="http://schemas.microsoft.com/office/drawing/2014/main" id="{CFF1610C-4631-8583-C0C8-7D824F29ABF0}"/>
                </a:ext>
              </a:extLst>
            </p:cNvPr>
            <p:cNvSpPr/>
            <p:nvPr/>
          </p:nvSpPr>
          <p:spPr bwMode="auto">
            <a:xfrm>
              <a:off x="415166" y="4825812"/>
              <a:ext cx="297719" cy="295441"/>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40" name="AutoShape 41">
              <a:extLst>
                <a:ext uri="{FF2B5EF4-FFF2-40B4-BE49-F238E27FC236}">
                  <a16:creationId xmlns:a16="http://schemas.microsoft.com/office/drawing/2014/main" id="{0AC413D5-3644-22D4-C8A7-76588366A864}"/>
                </a:ext>
              </a:extLst>
            </p:cNvPr>
            <p:cNvSpPr>
              <a:spLocks noChangeArrowheads="1"/>
            </p:cNvSpPr>
            <p:nvPr/>
          </p:nvSpPr>
          <p:spPr bwMode="auto">
            <a:xfrm>
              <a:off x="464041" y="4864316"/>
              <a:ext cx="199969" cy="218432"/>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41" name="Gruppieren 139">
            <a:extLst>
              <a:ext uri="{FF2B5EF4-FFF2-40B4-BE49-F238E27FC236}">
                <a16:creationId xmlns:a16="http://schemas.microsoft.com/office/drawing/2014/main" id="{442F3E9F-81A8-E9B4-C2D1-BA67DC97F4FF}"/>
              </a:ext>
            </a:extLst>
          </p:cNvPr>
          <p:cNvGrpSpPr/>
          <p:nvPr/>
        </p:nvGrpSpPr>
        <p:grpSpPr>
          <a:xfrm>
            <a:off x="551406" y="1564459"/>
            <a:ext cx="652104" cy="543587"/>
            <a:chOff x="1081540" y="2167826"/>
            <a:chExt cx="994644" cy="829126"/>
          </a:xfrm>
        </p:grpSpPr>
        <p:pic>
          <p:nvPicPr>
            <p:cNvPr id="42" name="Picture 17" descr="Z:\Hanna_Hadjelaoui_Werkstudentin\empower\Industry Icons\General_Computer_Laptop.png">
              <a:extLst>
                <a:ext uri="{FF2B5EF4-FFF2-40B4-BE49-F238E27FC236}">
                  <a16:creationId xmlns:a16="http://schemas.microsoft.com/office/drawing/2014/main" id="{E6FFAC41-E6AA-8AFD-20A6-39CDDD609FE0}"/>
                </a:ext>
              </a:extLst>
            </p:cNvPr>
            <p:cNvPicPr>
              <a:picLocks noChangeAspect="1" noChangeArrowheads="1"/>
            </p:cNvPicPr>
            <p:nvPr>
              <p:custDataLst>
                <p:tags r:id="rId13"/>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081540"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43" name="Textfeld 147">
              <a:extLst>
                <a:ext uri="{FF2B5EF4-FFF2-40B4-BE49-F238E27FC236}">
                  <a16:creationId xmlns:a16="http://schemas.microsoft.com/office/drawing/2014/main" id="{43B7D60E-8641-0E03-FC97-A21D7A8555C5}"/>
                </a:ext>
              </a:extLst>
            </p:cNvPr>
            <p:cNvSpPr txBox="1"/>
            <p:nvPr/>
          </p:nvSpPr>
          <p:spPr>
            <a:xfrm>
              <a:off x="1231523"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44" name="Picture 3" descr="D:\Backup\D\SBPRM\OPC\OPCFoundation\Logos\OPC UA Logos\Color\OPC UA Logo (Color_Large).png">
              <a:extLst>
                <a:ext uri="{FF2B5EF4-FFF2-40B4-BE49-F238E27FC236}">
                  <a16:creationId xmlns:a16="http://schemas.microsoft.com/office/drawing/2014/main" id="{A96355C7-4D8D-818E-AD6A-345C4153EE5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50494"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3" descr="D:\Backup\D\SBPRM\OPC\OPCFoundation\Logos\OPC UA Logos\Color\OPC UA Logo (Color_Large).png">
            <a:extLst>
              <a:ext uri="{FF2B5EF4-FFF2-40B4-BE49-F238E27FC236}">
                <a16:creationId xmlns:a16="http://schemas.microsoft.com/office/drawing/2014/main" id="{B66B96F7-E2E4-16FE-5892-FB1CAEE79700}"/>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1032621" y="3341063"/>
            <a:ext cx="350806" cy="78107"/>
          </a:xfrm>
          <a:prstGeom prst="rect">
            <a:avLst/>
          </a:prstGeom>
          <a:noFill/>
          <a:extLst>
            <a:ext uri="{909E8E84-426E-40DD-AFC4-6F175D3DCCD1}">
              <a14:hiddenFill xmlns:a14="http://schemas.microsoft.com/office/drawing/2010/main">
                <a:solidFill>
                  <a:srgbClr val="FFFFFF"/>
                </a:solidFill>
              </a14:hiddenFill>
            </a:ext>
          </a:extLst>
        </p:spPr>
      </p:pic>
      <p:sp>
        <p:nvSpPr>
          <p:cNvPr id="46" name="Textfeld 141">
            <a:extLst>
              <a:ext uri="{FF2B5EF4-FFF2-40B4-BE49-F238E27FC236}">
                <a16:creationId xmlns:a16="http://schemas.microsoft.com/office/drawing/2014/main" id="{3D44865F-33DA-AFAE-9494-D32F007552B2}"/>
              </a:ext>
            </a:extLst>
          </p:cNvPr>
          <p:cNvSpPr txBox="1"/>
          <p:nvPr/>
        </p:nvSpPr>
        <p:spPr>
          <a:xfrm>
            <a:off x="1001549" y="3415472"/>
            <a:ext cx="453213"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grpSp>
        <p:nvGrpSpPr>
          <p:cNvPr id="47" name="Gruppieren 142">
            <a:extLst>
              <a:ext uri="{FF2B5EF4-FFF2-40B4-BE49-F238E27FC236}">
                <a16:creationId xmlns:a16="http://schemas.microsoft.com/office/drawing/2014/main" id="{D91A26D5-6E87-49EE-38B1-21EB33F86E63}"/>
              </a:ext>
            </a:extLst>
          </p:cNvPr>
          <p:cNvGrpSpPr/>
          <p:nvPr/>
        </p:nvGrpSpPr>
        <p:grpSpPr>
          <a:xfrm>
            <a:off x="701023" y="2146337"/>
            <a:ext cx="352867" cy="722861"/>
            <a:chOff x="1274639" y="3195525"/>
            <a:chExt cx="538224" cy="1008344"/>
          </a:xfrm>
        </p:grpSpPr>
        <p:sp>
          <p:nvSpPr>
            <p:cNvPr id="48" name="Pfeil nach links 144">
              <a:extLst>
                <a:ext uri="{FF2B5EF4-FFF2-40B4-BE49-F238E27FC236}">
                  <a16:creationId xmlns:a16="http://schemas.microsoft.com/office/drawing/2014/main" id="{2A0D5567-DF95-9BBB-7516-38C027972CC9}"/>
                </a:ext>
              </a:extLst>
            </p:cNvPr>
            <p:cNvSpPr/>
            <p:nvPr/>
          </p:nvSpPr>
          <p:spPr bwMode="auto">
            <a:xfrm rot="16200000" flipH="1">
              <a:off x="1164691" y="3555697"/>
              <a:ext cx="1008344" cy="288000"/>
            </a:xfrm>
            <a:prstGeom prst="left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r>
                <a:rPr lang="en-US" sz="525" b="1">
                  <a:solidFill>
                    <a:srgbClr val="000000"/>
                  </a:solidFill>
                  <a:latin typeface="Arial" pitchFamily="34" charset="0"/>
                  <a:ea typeface="ＭＳ Ｐゴシック" charset="-128"/>
                </a:rPr>
                <a:t>Browse Response</a:t>
              </a:r>
            </a:p>
          </p:txBody>
        </p:sp>
        <p:sp>
          <p:nvSpPr>
            <p:cNvPr id="49" name="Pfeil nach unten 145">
              <a:extLst>
                <a:ext uri="{FF2B5EF4-FFF2-40B4-BE49-F238E27FC236}">
                  <a16:creationId xmlns:a16="http://schemas.microsoft.com/office/drawing/2014/main" id="{CEC27FC0-B6EA-CF52-5676-62018A6DF99C}"/>
                </a:ext>
              </a:extLst>
            </p:cNvPr>
            <p:cNvSpPr/>
            <p:nvPr/>
          </p:nvSpPr>
          <p:spPr bwMode="auto">
            <a:xfrm>
              <a:off x="1274639" y="3195525"/>
              <a:ext cx="288000" cy="1008000"/>
            </a:xfrm>
            <a:prstGeom prst="down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270" wrap="square" lIns="0" tIns="40479" rIns="0" bIns="40479" numCol="1" spcCol="72000" rtlCol="0" anchor="ctr">
              <a:noAutofit/>
            </a:bodyPr>
            <a:lstStyle/>
            <a:p>
              <a:pPr algn="ctr" defTabSz="685434" fontAlgn="base">
                <a:lnSpc>
                  <a:spcPct val="110000"/>
                </a:lnSpc>
                <a:spcBef>
                  <a:spcPct val="0"/>
                </a:spcBef>
                <a:spcAft>
                  <a:spcPct val="0"/>
                </a:spcAft>
              </a:pPr>
              <a:r>
                <a:rPr lang="en-US" sz="525" b="1" dirty="0">
                  <a:solidFill>
                    <a:srgbClr val="000000"/>
                  </a:solidFill>
                  <a:latin typeface="Arial" pitchFamily="34" charset="0"/>
                  <a:ea typeface="ＭＳ Ｐゴシック" charset="-128"/>
                </a:rPr>
                <a:t>Browse Request</a:t>
              </a:r>
            </a:p>
          </p:txBody>
        </p:sp>
      </p:grpSp>
      <p:pic>
        <p:nvPicPr>
          <p:cNvPr id="50" name="Picture 83" descr="Z:\Hanna_Hadjelaoui_Werkstudentin\empower\Industry Icons\Product_SIMATIC-S7-1500-Control-Unit.png">
            <a:extLst>
              <a:ext uri="{FF2B5EF4-FFF2-40B4-BE49-F238E27FC236}">
                <a16:creationId xmlns:a16="http://schemas.microsoft.com/office/drawing/2014/main" id="{6A3F4348-AD7B-DE41-674A-1508260E732F}"/>
              </a:ext>
            </a:extLst>
          </p:cNvPr>
          <p:cNvPicPr>
            <a:picLocks noChangeAspect="1" noChangeArrowheads="1"/>
          </p:cNvPicPr>
          <p:nvPr>
            <p:custDataLst>
              <p:tags r:id="rId2"/>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676839" y="2907488"/>
            <a:ext cx="401236" cy="68569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
            <a:extLst>
              <a:ext uri="{FF2B5EF4-FFF2-40B4-BE49-F238E27FC236}">
                <a16:creationId xmlns:a16="http://schemas.microsoft.com/office/drawing/2014/main" id="{4C45AF34-1FF5-6FCF-8B2A-803C9A152674}"/>
              </a:ext>
            </a:extLst>
          </p:cNvPr>
          <p:cNvSpPr/>
          <p:nvPr/>
        </p:nvSpPr>
        <p:spPr bwMode="auto">
          <a:xfrm>
            <a:off x="1543474"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Read / Write</a:t>
            </a:r>
          </a:p>
        </p:txBody>
      </p:sp>
      <p:sp>
        <p:nvSpPr>
          <p:cNvPr id="52" name="Rectangle 8">
            <a:extLst>
              <a:ext uri="{FF2B5EF4-FFF2-40B4-BE49-F238E27FC236}">
                <a16:creationId xmlns:a16="http://schemas.microsoft.com/office/drawing/2014/main" id="{71788859-E3EE-836C-DFF5-D283D4D4C9BE}"/>
              </a:ext>
            </a:extLst>
          </p:cNvPr>
          <p:cNvSpPr/>
          <p:nvPr/>
        </p:nvSpPr>
        <p:spPr bwMode="auto">
          <a:xfrm>
            <a:off x="1543474" y="3618814"/>
            <a:ext cx="1133410" cy="566451"/>
          </a:xfrm>
          <a:prstGeom prst="rect">
            <a:avLst/>
          </a:prstGeom>
          <a:solidFill>
            <a:srgbClr val="00D7A0"/>
          </a:solidFill>
          <a:ln>
            <a:noFill/>
          </a:ln>
          <a:effectLst/>
        </p:spPr>
        <p:txBody>
          <a:bodyPr rtlCol="0" anchor="ctr"/>
          <a:lstStyle/>
          <a:p>
            <a:pPr marL="25703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Asynchronous data access</a:t>
            </a:r>
          </a:p>
        </p:txBody>
      </p:sp>
      <p:grpSp>
        <p:nvGrpSpPr>
          <p:cNvPr id="53" name="Gruppieren 8">
            <a:extLst>
              <a:ext uri="{FF2B5EF4-FFF2-40B4-BE49-F238E27FC236}">
                <a16:creationId xmlns:a16="http://schemas.microsoft.com/office/drawing/2014/main" id="{90B63B37-C3FC-292E-7A96-089155CDCE90}"/>
              </a:ext>
            </a:extLst>
          </p:cNvPr>
          <p:cNvGrpSpPr/>
          <p:nvPr/>
        </p:nvGrpSpPr>
        <p:grpSpPr>
          <a:xfrm>
            <a:off x="1543475" y="3618814"/>
            <a:ext cx="223172" cy="221465"/>
            <a:chOff x="2072352" y="4825187"/>
            <a:chExt cx="297719" cy="295441"/>
          </a:xfrm>
        </p:grpSpPr>
        <p:sp>
          <p:nvSpPr>
            <p:cNvPr id="54" name="Rechteck 217">
              <a:extLst>
                <a:ext uri="{FF2B5EF4-FFF2-40B4-BE49-F238E27FC236}">
                  <a16:creationId xmlns:a16="http://schemas.microsoft.com/office/drawing/2014/main" id="{4EAEB093-9062-9479-4CFC-04CE14233AAC}"/>
                </a:ext>
              </a:extLst>
            </p:cNvPr>
            <p:cNvSpPr/>
            <p:nvPr/>
          </p:nvSpPr>
          <p:spPr bwMode="auto">
            <a:xfrm>
              <a:off x="2072352" y="4825187"/>
              <a:ext cx="297719" cy="295441"/>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55" name="AutoShape 41">
              <a:extLst>
                <a:ext uri="{FF2B5EF4-FFF2-40B4-BE49-F238E27FC236}">
                  <a16:creationId xmlns:a16="http://schemas.microsoft.com/office/drawing/2014/main" id="{F6F232FD-BAB9-CC6D-4D17-B06852607F28}"/>
                </a:ext>
              </a:extLst>
            </p:cNvPr>
            <p:cNvSpPr>
              <a:spLocks noChangeArrowheads="1"/>
            </p:cNvSpPr>
            <p:nvPr/>
          </p:nvSpPr>
          <p:spPr bwMode="auto">
            <a:xfrm>
              <a:off x="2121227" y="4871586"/>
              <a:ext cx="199969" cy="218432"/>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56" name="Gruppieren 197">
            <a:extLst>
              <a:ext uri="{FF2B5EF4-FFF2-40B4-BE49-F238E27FC236}">
                <a16:creationId xmlns:a16="http://schemas.microsoft.com/office/drawing/2014/main" id="{2AA33A09-CF68-B70B-3D2B-659D37104F66}"/>
              </a:ext>
            </a:extLst>
          </p:cNvPr>
          <p:cNvGrpSpPr/>
          <p:nvPr/>
        </p:nvGrpSpPr>
        <p:grpSpPr>
          <a:xfrm>
            <a:off x="1793648" y="1564459"/>
            <a:ext cx="652104" cy="543587"/>
            <a:chOff x="1105804" y="2167826"/>
            <a:chExt cx="994644" cy="829126"/>
          </a:xfrm>
        </p:grpSpPr>
        <p:pic>
          <p:nvPicPr>
            <p:cNvPr id="57" name="Picture 17" descr="Z:\Hanna_Hadjelaoui_Werkstudentin\empower\Industry Icons\General_Computer_Laptop.png">
              <a:extLst>
                <a:ext uri="{FF2B5EF4-FFF2-40B4-BE49-F238E27FC236}">
                  <a16:creationId xmlns:a16="http://schemas.microsoft.com/office/drawing/2014/main" id="{75FEB108-058F-3B10-3006-28B483CB2F5E}"/>
                </a:ext>
              </a:extLst>
            </p:cNvPr>
            <p:cNvPicPr>
              <a:picLocks noChangeAspect="1" noChangeArrowheads="1"/>
            </p:cNvPicPr>
            <p:nvPr>
              <p:custDataLst>
                <p:tags r:id="rId12"/>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58" name="Textfeld 213">
              <a:extLst>
                <a:ext uri="{FF2B5EF4-FFF2-40B4-BE49-F238E27FC236}">
                  <a16:creationId xmlns:a16="http://schemas.microsoft.com/office/drawing/2014/main" id="{E9DF45F1-C68C-9569-CA87-5AEE2E76D7DA}"/>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59" name="Picture 3" descr="D:\Backup\D\SBPRM\OPC\OPCFoundation\Logos\OPC UA Logos\Color\OPC UA Logo (Color_Large).png">
              <a:extLst>
                <a:ext uri="{FF2B5EF4-FFF2-40B4-BE49-F238E27FC236}">
                  <a16:creationId xmlns:a16="http://schemas.microsoft.com/office/drawing/2014/main" id="{A7BAA366-0B08-9A2B-DC78-3601A07100D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3" descr="D:\Backup\D\SBPRM\OPC\OPCFoundation\Logos\OPC UA Logos\Color\OPC UA Logo (Color_Large).png">
            <a:extLst>
              <a:ext uri="{FF2B5EF4-FFF2-40B4-BE49-F238E27FC236}">
                <a16:creationId xmlns:a16="http://schemas.microsoft.com/office/drawing/2014/main" id="{FF5DECDA-A7E4-C69C-DA23-4CA82965B68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2284562" y="3341063"/>
            <a:ext cx="350806" cy="78107"/>
          </a:xfrm>
          <a:prstGeom prst="rect">
            <a:avLst/>
          </a:prstGeom>
          <a:noFill/>
          <a:extLst>
            <a:ext uri="{909E8E84-426E-40DD-AFC4-6F175D3DCCD1}">
              <a14:hiddenFill xmlns:a14="http://schemas.microsoft.com/office/drawing/2010/main">
                <a:solidFill>
                  <a:srgbClr val="FFFFFF"/>
                </a:solidFill>
              </a14:hiddenFill>
            </a:ext>
          </a:extLst>
        </p:spPr>
      </p:pic>
      <p:sp>
        <p:nvSpPr>
          <p:cNvPr id="61" name="Textfeld 206">
            <a:extLst>
              <a:ext uri="{FF2B5EF4-FFF2-40B4-BE49-F238E27FC236}">
                <a16:creationId xmlns:a16="http://schemas.microsoft.com/office/drawing/2014/main" id="{F7610C94-4C2F-242E-9B5A-4FEAB41B235E}"/>
              </a:ext>
            </a:extLst>
          </p:cNvPr>
          <p:cNvSpPr txBox="1"/>
          <p:nvPr/>
        </p:nvSpPr>
        <p:spPr>
          <a:xfrm>
            <a:off x="2253490" y="3415472"/>
            <a:ext cx="453213"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grpSp>
        <p:nvGrpSpPr>
          <p:cNvPr id="62" name="Gruppieren 207">
            <a:extLst>
              <a:ext uri="{FF2B5EF4-FFF2-40B4-BE49-F238E27FC236}">
                <a16:creationId xmlns:a16="http://schemas.microsoft.com/office/drawing/2014/main" id="{7C15FE0D-2FA2-1F52-0AF8-59B32EFFA4C4}"/>
              </a:ext>
            </a:extLst>
          </p:cNvPr>
          <p:cNvGrpSpPr/>
          <p:nvPr/>
        </p:nvGrpSpPr>
        <p:grpSpPr>
          <a:xfrm>
            <a:off x="1943265" y="2146337"/>
            <a:ext cx="352867" cy="722861"/>
            <a:chOff x="1274639" y="3195525"/>
            <a:chExt cx="538224" cy="1008344"/>
          </a:xfrm>
        </p:grpSpPr>
        <p:sp>
          <p:nvSpPr>
            <p:cNvPr id="63" name="Pfeil nach links 209">
              <a:extLst>
                <a:ext uri="{FF2B5EF4-FFF2-40B4-BE49-F238E27FC236}">
                  <a16:creationId xmlns:a16="http://schemas.microsoft.com/office/drawing/2014/main" id="{56C5B85B-CE13-866D-2760-9E6557EDB95A}"/>
                </a:ext>
              </a:extLst>
            </p:cNvPr>
            <p:cNvSpPr/>
            <p:nvPr/>
          </p:nvSpPr>
          <p:spPr bwMode="auto">
            <a:xfrm rot="16200000" flipH="1">
              <a:off x="1164691" y="3555697"/>
              <a:ext cx="1008344" cy="288000"/>
            </a:xfrm>
            <a:prstGeom prst="left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r>
                <a:rPr lang="en-US" sz="525" b="1">
                  <a:solidFill>
                    <a:srgbClr val="000000"/>
                  </a:solidFill>
                  <a:latin typeface="Arial" pitchFamily="34" charset="0"/>
                  <a:ea typeface="ＭＳ Ｐゴシック" charset="-128"/>
                </a:rPr>
                <a:t>R/W Response</a:t>
              </a:r>
            </a:p>
          </p:txBody>
        </p:sp>
        <p:sp>
          <p:nvSpPr>
            <p:cNvPr id="64" name="Pfeil nach unten 211">
              <a:extLst>
                <a:ext uri="{FF2B5EF4-FFF2-40B4-BE49-F238E27FC236}">
                  <a16:creationId xmlns:a16="http://schemas.microsoft.com/office/drawing/2014/main" id="{DFEFC305-E651-F13A-CC72-E26E5D972F4B}"/>
                </a:ext>
              </a:extLst>
            </p:cNvPr>
            <p:cNvSpPr/>
            <p:nvPr/>
          </p:nvSpPr>
          <p:spPr bwMode="auto">
            <a:xfrm>
              <a:off x="1274639" y="3195525"/>
              <a:ext cx="288000" cy="1008000"/>
            </a:xfrm>
            <a:prstGeom prst="down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270" wrap="square" lIns="0" tIns="40479" rIns="0" bIns="40479" numCol="1" spcCol="72000" rtlCol="0" anchor="ctr">
              <a:noAutofit/>
            </a:bodyPr>
            <a:lstStyle/>
            <a:p>
              <a:pPr algn="ctr" defTabSz="685434" fontAlgn="base">
                <a:lnSpc>
                  <a:spcPct val="110000"/>
                </a:lnSpc>
                <a:spcBef>
                  <a:spcPct val="0"/>
                </a:spcBef>
                <a:spcAft>
                  <a:spcPct val="0"/>
                </a:spcAft>
              </a:pPr>
              <a:r>
                <a:rPr lang="en-US" sz="525" b="1">
                  <a:solidFill>
                    <a:srgbClr val="000000"/>
                  </a:solidFill>
                  <a:latin typeface="Arial" pitchFamily="34" charset="0"/>
                  <a:ea typeface="ＭＳ Ｐゴシック" charset="-128"/>
                </a:rPr>
                <a:t>R/W Request</a:t>
              </a:r>
            </a:p>
          </p:txBody>
        </p:sp>
      </p:grpSp>
      <p:pic>
        <p:nvPicPr>
          <p:cNvPr id="65" name="Picture 83" descr="Z:\Hanna_Hadjelaoui_Werkstudentin\empower\Industry Icons\Product_SIMATIC-S7-1500-Control-Unit.png">
            <a:extLst>
              <a:ext uri="{FF2B5EF4-FFF2-40B4-BE49-F238E27FC236}">
                <a16:creationId xmlns:a16="http://schemas.microsoft.com/office/drawing/2014/main" id="{D8383DBE-D1C7-39A0-5B6A-F1579A75E0B6}"/>
              </a:ext>
            </a:extLst>
          </p:cNvPr>
          <p:cNvPicPr>
            <a:picLocks noChangeAspect="1" noChangeArrowheads="1"/>
          </p:cNvPicPr>
          <p:nvPr>
            <p:custDataLst>
              <p:tags r:id="rId3"/>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1919081" y="2907488"/>
            <a:ext cx="401236" cy="68569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
            <a:extLst>
              <a:ext uri="{FF2B5EF4-FFF2-40B4-BE49-F238E27FC236}">
                <a16:creationId xmlns:a16="http://schemas.microsoft.com/office/drawing/2014/main" id="{831174D6-C32C-417E-B222-35BD09DF3895}"/>
              </a:ext>
            </a:extLst>
          </p:cNvPr>
          <p:cNvSpPr/>
          <p:nvPr/>
        </p:nvSpPr>
        <p:spPr bwMode="auto">
          <a:xfrm>
            <a:off x="2775943"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Registered</a:t>
            </a:r>
            <a:br>
              <a:rPr lang="en-US" sz="1100" b="1">
                <a:latin typeface="Arial" pitchFamily="34" charset="0"/>
                <a:ea typeface="ＭＳ Ｐゴシック" charset="-128"/>
              </a:rPr>
            </a:br>
            <a:r>
              <a:rPr lang="en-US" sz="1100" b="1">
                <a:latin typeface="Arial" pitchFamily="34" charset="0"/>
                <a:ea typeface="ＭＳ Ｐゴシック" charset="-128"/>
              </a:rPr>
              <a:t>Read / Write</a:t>
            </a:r>
          </a:p>
        </p:txBody>
      </p:sp>
      <p:sp>
        <p:nvSpPr>
          <p:cNvPr id="67" name="Rectangle 8">
            <a:extLst>
              <a:ext uri="{FF2B5EF4-FFF2-40B4-BE49-F238E27FC236}">
                <a16:creationId xmlns:a16="http://schemas.microsoft.com/office/drawing/2014/main" id="{8D658C9A-6D56-3FCA-3A51-BD3E4E277685}"/>
              </a:ext>
            </a:extLst>
          </p:cNvPr>
          <p:cNvSpPr/>
          <p:nvPr/>
        </p:nvSpPr>
        <p:spPr bwMode="auto">
          <a:xfrm>
            <a:off x="2775943" y="3618814"/>
            <a:ext cx="1133410" cy="566451"/>
          </a:xfrm>
          <a:prstGeom prst="rect">
            <a:avLst/>
          </a:prstGeom>
          <a:solidFill>
            <a:srgbClr val="00D7A0"/>
          </a:solidFill>
          <a:ln>
            <a:noFill/>
          </a:ln>
          <a:effectLst/>
        </p:spPr>
        <p:txBody>
          <a:bodyPr lIns="53972" rIns="53972" rtlCol="0" anchor="ctr"/>
          <a:lstStyle/>
          <a:p>
            <a:pPr marL="25703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High performance during repeated access</a:t>
            </a:r>
          </a:p>
        </p:txBody>
      </p:sp>
      <p:grpSp>
        <p:nvGrpSpPr>
          <p:cNvPr id="68" name="Gruppieren 7">
            <a:extLst>
              <a:ext uri="{FF2B5EF4-FFF2-40B4-BE49-F238E27FC236}">
                <a16:creationId xmlns:a16="http://schemas.microsoft.com/office/drawing/2014/main" id="{9642C706-7B52-B62E-4795-E9E67E6FA305}"/>
              </a:ext>
            </a:extLst>
          </p:cNvPr>
          <p:cNvGrpSpPr/>
          <p:nvPr/>
        </p:nvGrpSpPr>
        <p:grpSpPr>
          <a:xfrm>
            <a:off x="2775945" y="3618814"/>
            <a:ext cx="223172" cy="221465"/>
            <a:chOff x="3710099" y="4825187"/>
            <a:chExt cx="297718" cy="295441"/>
          </a:xfrm>
        </p:grpSpPr>
        <p:sp>
          <p:nvSpPr>
            <p:cNvPr id="69" name="Rechteck 238">
              <a:extLst>
                <a:ext uri="{FF2B5EF4-FFF2-40B4-BE49-F238E27FC236}">
                  <a16:creationId xmlns:a16="http://schemas.microsoft.com/office/drawing/2014/main" id="{388FD6F8-A06C-4F89-869C-ADC8EFC9316E}"/>
                </a:ext>
              </a:extLst>
            </p:cNvPr>
            <p:cNvSpPr/>
            <p:nvPr/>
          </p:nvSpPr>
          <p:spPr bwMode="auto">
            <a:xfrm>
              <a:off x="3710099" y="4825187"/>
              <a:ext cx="297718" cy="295441"/>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70" name="AutoShape 41">
              <a:extLst>
                <a:ext uri="{FF2B5EF4-FFF2-40B4-BE49-F238E27FC236}">
                  <a16:creationId xmlns:a16="http://schemas.microsoft.com/office/drawing/2014/main" id="{60F30F78-3224-8922-D61F-3CE2D01A72F5}"/>
                </a:ext>
              </a:extLst>
            </p:cNvPr>
            <p:cNvSpPr>
              <a:spLocks noChangeArrowheads="1"/>
            </p:cNvSpPr>
            <p:nvPr/>
          </p:nvSpPr>
          <p:spPr bwMode="auto">
            <a:xfrm>
              <a:off x="3758974" y="4871586"/>
              <a:ext cx="199968" cy="218432"/>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71" name="Gruppieren 223">
            <a:extLst>
              <a:ext uri="{FF2B5EF4-FFF2-40B4-BE49-F238E27FC236}">
                <a16:creationId xmlns:a16="http://schemas.microsoft.com/office/drawing/2014/main" id="{77E90348-A2D1-909D-A18F-9439A741637D}"/>
              </a:ext>
            </a:extLst>
          </p:cNvPr>
          <p:cNvGrpSpPr/>
          <p:nvPr/>
        </p:nvGrpSpPr>
        <p:grpSpPr>
          <a:xfrm>
            <a:off x="3021319" y="1564459"/>
            <a:ext cx="652104" cy="543587"/>
            <a:chOff x="1105804" y="2167826"/>
            <a:chExt cx="994644" cy="829126"/>
          </a:xfrm>
        </p:grpSpPr>
        <p:pic>
          <p:nvPicPr>
            <p:cNvPr id="72" name="Picture 17" descr="Z:\Hanna_Hadjelaoui_Werkstudentin\empower\Industry Icons\General_Computer_Laptop.png">
              <a:extLst>
                <a:ext uri="{FF2B5EF4-FFF2-40B4-BE49-F238E27FC236}">
                  <a16:creationId xmlns:a16="http://schemas.microsoft.com/office/drawing/2014/main" id="{35FD9FA0-41D5-4600-A622-F4F704DCA14D}"/>
                </a:ext>
              </a:extLst>
            </p:cNvPr>
            <p:cNvPicPr>
              <a:picLocks noChangeAspect="1" noChangeArrowheads="1"/>
            </p:cNvPicPr>
            <p:nvPr>
              <p:custDataLst>
                <p:tags r:id="rId11"/>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73" name="Textfeld 234">
              <a:extLst>
                <a:ext uri="{FF2B5EF4-FFF2-40B4-BE49-F238E27FC236}">
                  <a16:creationId xmlns:a16="http://schemas.microsoft.com/office/drawing/2014/main" id="{A2574361-1DA8-E346-8E67-1ABA183B5B36}"/>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74" name="Picture 3" descr="D:\Backup\D\SBPRM\OPC\OPCFoundation\Logos\OPC UA Logos\Color\OPC UA Logo (Color_Large).png">
              <a:extLst>
                <a:ext uri="{FF2B5EF4-FFF2-40B4-BE49-F238E27FC236}">
                  <a16:creationId xmlns:a16="http://schemas.microsoft.com/office/drawing/2014/main" id="{E3C61B76-1C2C-81FA-A81B-AC348104865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3" descr="D:\Backup\D\SBPRM\OPC\OPCFoundation\Logos\OPC UA Logos\Color\OPC UA Logo (Color_Large).png">
            <a:extLst>
              <a:ext uri="{FF2B5EF4-FFF2-40B4-BE49-F238E27FC236}">
                <a16:creationId xmlns:a16="http://schemas.microsoft.com/office/drawing/2014/main" id="{E8B9F67A-B0E1-C163-474B-B4434DB5FA61}"/>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3509869" y="3341063"/>
            <a:ext cx="350805" cy="78107"/>
          </a:xfrm>
          <a:prstGeom prst="rect">
            <a:avLst/>
          </a:prstGeom>
          <a:noFill/>
          <a:extLst>
            <a:ext uri="{909E8E84-426E-40DD-AFC4-6F175D3DCCD1}">
              <a14:hiddenFill xmlns:a14="http://schemas.microsoft.com/office/drawing/2010/main">
                <a:solidFill>
                  <a:srgbClr val="FFFFFF"/>
                </a:solidFill>
              </a14:hiddenFill>
            </a:ext>
          </a:extLst>
        </p:spPr>
      </p:pic>
      <p:sp>
        <p:nvSpPr>
          <p:cNvPr id="76" name="Textfeld 225">
            <a:extLst>
              <a:ext uri="{FF2B5EF4-FFF2-40B4-BE49-F238E27FC236}">
                <a16:creationId xmlns:a16="http://schemas.microsoft.com/office/drawing/2014/main" id="{33550014-5825-3CED-CC71-6B1FA2450BD3}"/>
              </a:ext>
            </a:extLst>
          </p:cNvPr>
          <p:cNvSpPr txBox="1"/>
          <p:nvPr/>
        </p:nvSpPr>
        <p:spPr>
          <a:xfrm>
            <a:off x="3478798" y="3415472"/>
            <a:ext cx="453212"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grpSp>
        <p:nvGrpSpPr>
          <p:cNvPr id="77" name="Gruppieren 226">
            <a:extLst>
              <a:ext uri="{FF2B5EF4-FFF2-40B4-BE49-F238E27FC236}">
                <a16:creationId xmlns:a16="http://schemas.microsoft.com/office/drawing/2014/main" id="{F643B447-78B2-D855-A7BA-05A94255B35A}"/>
              </a:ext>
            </a:extLst>
          </p:cNvPr>
          <p:cNvGrpSpPr/>
          <p:nvPr/>
        </p:nvGrpSpPr>
        <p:grpSpPr>
          <a:xfrm>
            <a:off x="3002475" y="2146337"/>
            <a:ext cx="689789" cy="723230"/>
            <a:chOff x="4891706" y="3054112"/>
            <a:chExt cx="1052126" cy="1103133"/>
          </a:xfrm>
        </p:grpSpPr>
        <p:grpSp>
          <p:nvGrpSpPr>
            <p:cNvPr id="78" name="Gruppieren 228">
              <a:extLst>
                <a:ext uri="{FF2B5EF4-FFF2-40B4-BE49-F238E27FC236}">
                  <a16:creationId xmlns:a16="http://schemas.microsoft.com/office/drawing/2014/main" id="{308B574C-5D8C-B284-B663-135E651BBBA1}"/>
                </a:ext>
              </a:extLst>
            </p:cNvPr>
            <p:cNvGrpSpPr/>
            <p:nvPr/>
          </p:nvGrpSpPr>
          <p:grpSpPr>
            <a:xfrm>
              <a:off x="5405608" y="3054112"/>
              <a:ext cx="538224" cy="1102570"/>
              <a:chOff x="1540907" y="3195525"/>
              <a:chExt cx="538224" cy="1008344"/>
            </a:xfrm>
          </p:grpSpPr>
          <p:sp>
            <p:nvSpPr>
              <p:cNvPr id="81" name="Pfeil nach links 231">
                <a:extLst>
                  <a:ext uri="{FF2B5EF4-FFF2-40B4-BE49-F238E27FC236}">
                    <a16:creationId xmlns:a16="http://schemas.microsoft.com/office/drawing/2014/main" id="{BEC7BD09-AF9B-6D42-39EE-8D5739C56D62}"/>
                  </a:ext>
                </a:extLst>
              </p:cNvPr>
              <p:cNvSpPr/>
              <p:nvPr/>
            </p:nvSpPr>
            <p:spPr bwMode="auto">
              <a:xfrm rot="16200000" flipH="1">
                <a:off x="1430959" y="3555697"/>
                <a:ext cx="1008344" cy="288000"/>
              </a:xfrm>
              <a:prstGeom prst="left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r>
                  <a:rPr lang="en-US" sz="450" b="1">
                    <a:solidFill>
                      <a:srgbClr val="000000"/>
                    </a:solidFill>
                    <a:latin typeface="Arial" pitchFamily="34" charset="0"/>
                    <a:ea typeface="ＭＳ Ｐゴシック" charset="-128"/>
                  </a:rPr>
                  <a:t>R/W Response</a:t>
                </a:r>
              </a:p>
            </p:txBody>
          </p:sp>
          <p:sp>
            <p:nvSpPr>
              <p:cNvPr id="82" name="Pfeil nach unten 232">
                <a:extLst>
                  <a:ext uri="{FF2B5EF4-FFF2-40B4-BE49-F238E27FC236}">
                    <a16:creationId xmlns:a16="http://schemas.microsoft.com/office/drawing/2014/main" id="{11B60BAB-4597-785B-35C3-76DAD6A26759}"/>
                  </a:ext>
                </a:extLst>
              </p:cNvPr>
              <p:cNvSpPr/>
              <p:nvPr/>
            </p:nvSpPr>
            <p:spPr bwMode="auto">
              <a:xfrm>
                <a:off x="1540907" y="3195525"/>
                <a:ext cx="288000" cy="1008000"/>
              </a:xfrm>
              <a:prstGeom prst="down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270" wrap="square" lIns="0" tIns="40479" rIns="0" bIns="40479" numCol="1" spcCol="72000" rtlCol="0" anchor="ctr">
                <a:noAutofit/>
              </a:bodyPr>
              <a:lstStyle/>
              <a:p>
                <a:pPr algn="ctr" defTabSz="685434" fontAlgn="base">
                  <a:lnSpc>
                    <a:spcPct val="110000"/>
                  </a:lnSpc>
                  <a:spcBef>
                    <a:spcPct val="0"/>
                  </a:spcBef>
                  <a:spcAft>
                    <a:spcPct val="0"/>
                  </a:spcAft>
                </a:pPr>
                <a:r>
                  <a:rPr lang="en-US" sz="450" b="1">
                    <a:solidFill>
                      <a:srgbClr val="000000"/>
                    </a:solidFill>
                    <a:latin typeface="Arial" pitchFamily="34" charset="0"/>
                    <a:ea typeface="ＭＳ Ｐゴシック" charset="-128"/>
                  </a:rPr>
                  <a:t>R/W Request</a:t>
                </a:r>
              </a:p>
            </p:txBody>
          </p:sp>
        </p:grpSp>
        <p:sp>
          <p:nvSpPr>
            <p:cNvPr id="79" name="Pfeil nach links 229">
              <a:extLst>
                <a:ext uri="{FF2B5EF4-FFF2-40B4-BE49-F238E27FC236}">
                  <a16:creationId xmlns:a16="http://schemas.microsoft.com/office/drawing/2014/main" id="{DC01B221-BF69-3951-C637-5B8F0272DF63}"/>
                </a:ext>
              </a:extLst>
            </p:cNvPr>
            <p:cNvSpPr/>
            <p:nvPr/>
          </p:nvSpPr>
          <p:spPr bwMode="auto">
            <a:xfrm rot="16200000" flipH="1">
              <a:off x="4734645" y="3461960"/>
              <a:ext cx="1102570" cy="288000"/>
            </a:xfrm>
            <a:prstGeom prst="leftArrow">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r>
                <a:rPr lang="en-US" sz="450" b="1">
                  <a:solidFill>
                    <a:srgbClr val="000000"/>
                  </a:solidFill>
                  <a:latin typeface="Arial" pitchFamily="34" charset="0"/>
                  <a:ea typeface="ＭＳ Ｐゴシック" charset="-128"/>
                </a:rPr>
                <a:t>Reg. Nodes Response</a:t>
              </a:r>
            </a:p>
          </p:txBody>
        </p:sp>
        <p:sp>
          <p:nvSpPr>
            <p:cNvPr id="80" name="Pfeil nach unten 230">
              <a:extLst>
                <a:ext uri="{FF2B5EF4-FFF2-40B4-BE49-F238E27FC236}">
                  <a16:creationId xmlns:a16="http://schemas.microsoft.com/office/drawing/2014/main" id="{B16976EA-7807-DC6F-A973-BA727FFD8190}"/>
                </a:ext>
              </a:extLst>
            </p:cNvPr>
            <p:cNvSpPr/>
            <p:nvPr/>
          </p:nvSpPr>
          <p:spPr bwMode="auto">
            <a:xfrm>
              <a:off x="4891706" y="3054675"/>
              <a:ext cx="288000" cy="1102194"/>
            </a:xfrm>
            <a:prstGeom prst="downArrow">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270" wrap="square" lIns="0" tIns="40479" rIns="0" bIns="40479" numCol="1" spcCol="72000" rtlCol="0" anchor="ctr">
              <a:noAutofit/>
            </a:bodyPr>
            <a:lstStyle/>
            <a:p>
              <a:pPr algn="ctr" defTabSz="685434" fontAlgn="base">
                <a:lnSpc>
                  <a:spcPct val="110000"/>
                </a:lnSpc>
                <a:spcBef>
                  <a:spcPct val="0"/>
                </a:spcBef>
                <a:spcAft>
                  <a:spcPct val="0"/>
                </a:spcAft>
              </a:pPr>
              <a:r>
                <a:rPr lang="en-US" sz="450" b="1">
                  <a:solidFill>
                    <a:srgbClr val="000000"/>
                  </a:solidFill>
                  <a:latin typeface="Arial" pitchFamily="34" charset="0"/>
                  <a:ea typeface="ＭＳ Ｐゴシック" charset="-128"/>
                </a:rPr>
                <a:t>Reg. Nodes Request</a:t>
              </a:r>
            </a:p>
          </p:txBody>
        </p:sp>
      </p:grpSp>
      <p:pic>
        <p:nvPicPr>
          <p:cNvPr id="83" name="Picture 83" descr="Z:\Hanna_Hadjelaoui_Werkstudentin\empower\Industry Icons\Product_SIMATIC-S7-1500-Control-Unit.png">
            <a:extLst>
              <a:ext uri="{FF2B5EF4-FFF2-40B4-BE49-F238E27FC236}">
                <a16:creationId xmlns:a16="http://schemas.microsoft.com/office/drawing/2014/main" id="{D3D2F43C-3893-29DB-6461-554E8A39267A}"/>
              </a:ext>
            </a:extLst>
          </p:cNvPr>
          <p:cNvPicPr>
            <a:picLocks noChangeAspect="1" noChangeArrowheads="1"/>
          </p:cNvPicPr>
          <p:nvPr>
            <p:custDataLst>
              <p:tags r:id="rId4"/>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3146752" y="2908304"/>
            <a:ext cx="401236" cy="68569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5">
            <a:extLst>
              <a:ext uri="{FF2B5EF4-FFF2-40B4-BE49-F238E27FC236}">
                <a16:creationId xmlns:a16="http://schemas.microsoft.com/office/drawing/2014/main" id="{8699257A-192A-32C0-159A-2844C731C5F4}"/>
              </a:ext>
            </a:extLst>
          </p:cNvPr>
          <p:cNvSpPr/>
          <p:nvPr/>
        </p:nvSpPr>
        <p:spPr bwMode="auto">
          <a:xfrm>
            <a:off x="4008413"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Subscription</a:t>
            </a:r>
          </a:p>
        </p:txBody>
      </p:sp>
      <p:sp>
        <p:nvSpPr>
          <p:cNvPr id="85" name="Rectangle 8">
            <a:extLst>
              <a:ext uri="{FF2B5EF4-FFF2-40B4-BE49-F238E27FC236}">
                <a16:creationId xmlns:a16="http://schemas.microsoft.com/office/drawing/2014/main" id="{473661DF-1942-3D42-92C3-CC8B2BB94B03}"/>
              </a:ext>
            </a:extLst>
          </p:cNvPr>
          <p:cNvSpPr/>
          <p:nvPr/>
        </p:nvSpPr>
        <p:spPr bwMode="auto">
          <a:xfrm>
            <a:off x="4008413" y="3618814"/>
            <a:ext cx="1133410" cy="566451"/>
          </a:xfrm>
          <a:prstGeom prst="rect">
            <a:avLst/>
          </a:prstGeom>
          <a:solidFill>
            <a:srgbClr val="00D7A0"/>
          </a:solidFill>
          <a:ln>
            <a:noFill/>
          </a:ln>
          <a:effectLst/>
        </p:spPr>
        <p:txBody>
          <a:bodyPr rtlCol="0" anchor="ctr"/>
          <a:lstStyle/>
          <a:p>
            <a:pPr marL="26655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Load reduction during HMI / Monitoring applications</a:t>
            </a:r>
          </a:p>
        </p:txBody>
      </p:sp>
      <p:grpSp>
        <p:nvGrpSpPr>
          <p:cNvPr id="86" name="Gruppieren 288">
            <a:extLst>
              <a:ext uri="{FF2B5EF4-FFF2-40B4-BE49-F238E27FC236}">
                <a16:creationId xmlns:a16="http://schemas.microsoft.com/office/drawing/2014/main" id="{28FA58A2-32FE-6384-585E-8A7DD8010515}"/>
              </a:ext>
            </a:extLst>
          </p:cNvPr>
          <p:cNvGrpSpPr/>
          <p:nvPr/>
        </p:nvGrpSpPr>
        <p:grpSpPr>
          <a:xfrm>
            <a:off x="4008414" y="3618814"/>
            <a:ext cx="223172" cy="221465"/>
            <a:chOff x="9051628" y="5089463"/>
            <a:chExt cx="359915" cy="337798"/>
          </a:xfrm>
        </p:grpSpPr>
        <p:sp>
          <p:nvSpPr>
            <p:cNvPr id="87" name="Rechteck 289">
              <a:extLst>
                <a:ext uri="{FF2B5EF4-FFF2-40B4-BE49-F238E27FC236}">
                  <a16:creationId xmlns:a16="http://schemas.microsoft.com/office/drawing/2014/main" id="{8C84919D-2674-6877-E2C9-EA8F65694E41}"/>
                </a:ext>
              </a:extLst>
            </p:cNvPr>
            <p:cNvSpPr/>
            <p:nvPr/>
          </p:nvSpPr>
          <p:spPr bwMode="auto">
            <a:xfrm>
              <a:off x="9051628" y="5089463"/>
              <a:ext cx="359915" cy="337798"/>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88" name="AutoShape 41">
              <a:extLst>
                <a:ext uri="{FF2B5EF4-FFF2-40B4-BE49-F238E27FC236}">
                  <a16:creationId xmlns:a16="http://schemas.microsoft.com/office/drawing/2014/main" id="{88E50A2D-F65A-1C84-95B2-E2B4E0525388}"/>
                </a:ext>
              </a:extLst>
            </p:cNvPr>
            <p:cNvSpPr>
              <a:spLocks noChangeArrowheads="1"/>
            </p:cNvSpPr>
            <p:nvPr/>
          </p:nvSpPr>
          <p:spPr bwMode="auto">
            <a:xfrm>
              <a:off x="9110713" y="5142514"/>
              <a:ext cx="241744" cy="249748"/>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89" name="Gruppieren 262">
            <a:extLst>
              <a:ext uri="{FF2B5EF4-FFF2-40B4-BE49-F238E27FC236}">
                <a16:creationId xmlns:a16="http://schemas.microsoft.com/office/drawing/2014/main" id="{AAC00197-F5B5-74E8-FB40-5AA595C75D05}"/>
              </a:ext>
            </a:extLst>
          </p:cNvPr>
          <p:cNvGrpSpPr/>
          <p:nvPr/>
        </p:nvGrpSpPr>
        <p:grpSpPr>
          <a:xfrm>
            <a:off x="4248989" y="1564459"/>
            <a:ext cx="652104" cy="543587"/>
            <a:chOff x="1105804" y="2167826"/>
            <a:chExt cx="994644" cy="829126"/>
          </a:xfrm>
        </p:grpSpPr>
        <p:pic>
          <p:nvPicPr>
            <p:cNvPr id="90" name="Picture 17" descr="Z:\Hanna_Hadjelaoui_Werkstudentin\empower\Industry Icons\General_Computer_Laptop.png">
              <a:extLst>
                <a:ext uri="{FF2B5EF4-FFF2-40B4-BE49-F238E27FC236}">
                  <a16:creationId xmlns:a16="http://schemas.microsoft.com/office/drawing/2014/main" id="{F54892E0-8D8D-DAA3-2AB5-737DF12226A7}"/>
                </a:ext>
              </a:extLst>
            </p:cNvPr>
            <p:cNvPicPr>
              <a:picLocks noChangeAspect="1" noChangeArrowheads="1"/>
            </p:cNvPicPr>
            <p:nvPr>
              <p:custDataLst>
                <p:tags r:id="rId10"/>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91" name="Textfeld 285">
              <a:extLst>
                <a:ext uri="{FF2B5EF4-FFF2-40B4-BE49-F238E27FC236}">
                  <a16:creationId xmlns:a16="http://schemas.microsoft.com/office/drawing/2014/main" id="{89FBCED7-741D-A497-62FB-0E59CE330C9C}"/>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92" name="Picture 3" descr="D:\Backup\D\SBPRM\OPC\OPCFoundation\Logos\OPC UA Logos\Color\OPC UA Logo (Color_Large).png">
              <a:extLst>
                <a:ext uri="{FF2B5EF4-FFF2-40B4-BE49-F238E27FC236}">
                  <a16:creationId xmlns:a16="http://schemas.microsoft.com/office/drawing/2014/main" id="{9C1028DD-7FA8-1A3A-9C2F-362537F6ADA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93" name="Picture 3" descr="D:\Backup\D\SBPRM\OPC\OPCFoundation\Logos\OPC UA Logos\Color\OPC UA Logo (Color_Large).png">
            <a:extLst>
              <a:ext uri="{FF2B5EF4-FFF2-40B4-BE49-F238E27FC236}">
                <a16:creationId xmlns:a16="http://schemas.microsoft.com/office/drawing/2014/main" id="{8066BEA0-BCF6-F7CB-6785-6FA9DEFB9AE6}"/>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4738906" y="3341063"/>
            <a:ext cx="350806" cy="78107"/>
          </a:xfrm>
          <a:prstGeom prst="rect">
            <a:avLst/>
          </a:prstGeom>
          <a:noFill/>
          <a:extLst>
            <a:ext uri="{909E8E84-426E-40DD-AFC4-6F175D3DCCD1}">
              <a14:hiddenFill xmlns:a14="http://schemas.microsoft.com/office/drawing/2010/main">
                <a:solidFill>
                  <a:srgbClr val="FFFFFF"/>
                </a:solidFill>
              </a14:hiddenFill>
            </a:ext>
          </a:extLst>
        </p:spPr>
      </p:pic>
      <p:sp>
        <p:nvSpPr>
          <p:cNvPr id="94" name="Textfeld 264">
            <a:extLst>
              <a:ext uri="{FF2B5EF4-FFF2-40B4-BE49-F238E27FC236}">
                <a16:creationId xmlns:a16="http://schemas.microsoft.com/office/drawing/2014/main" id="{21CCF69D-BAB3-3A70-F43E-FC5FAFBE920A}"/>
              </a:ext>
            </a:extLst>
          </p:cNvPr>
          <p:cNvSpPr txBox="1"/>
          <p:nvPr/>
        </p:nvSpPr>
        <p:spPr>
          <a:xfrm>
            <a:off x="4707833" y="3415472"/>
            <a:ext cx="453213"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sp>
        <p:nvSpPr>
          <p:cNvPr id="95" name="Gebogener Pfeil 277">
            <a:extLst>
              <a:ext uri="{FF2B5EF4-FFF2-40B4-BE49-F238E27FC236}">
                <a16:creationId xmlns:a16="http://schemas.microsoft.com/office/drawing/2014/main" id="{F727A62C-E5F0-3C8E-D489-3391CD2C7CC1}"/>
              </a:ext>
            </a:extLst>
          </p:cNvPr>
          <p:cNvSpPr/>
          <p:nvPr/>
        </p:nvSpPr>
        <p:spPr bwMode="auto">
          <a:xfrm rot="4653188">
            <a:off x="4192150" y="2103733"/>
            <a:ext cx="421835" cy="396839"/>
          </a:xfrm>
          <a:prstGeom prst="circularArrow">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sp>
        <p:nvSpPr>
          <p:cNvPr id="96" name="Gebogener Pfeil 278">
            <a:extLst>
              <a:ext uri="{FF2B5EF4-FFF2-40B4-BE49-F238E27FC236}">
                <a16:creationId xmlns:a16="http://schemas.microsoft.com/office/drawing/2014/main" id="{CA7E69EA-773D-BF73-014E-5171E34F9B88}"/>
              </a:ext>
            </a:extLst>
          </p:cNvPr>
          <p:cNvSpPr/>
          <p:nvPr/>
        </p:nvSpPr>
        <p:spPr bwMode="auto">
          <a:xfrm rot="15453188">
            <a:off x="4165456" y="2112701"/>
            <a:ext cx="421835" cy="396839"/>
          </a:xfrm>
          <a:prstGeom prst="circularArrow">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sp>
        <p:nvSpPr>
          <p:cNvPr id="97" name="Gebogener Pfeil 279">
            <a:extLst>
              <a:ext uri="{FF2B5EF4-FFF2-40B4-BE49-F238E27FC236}">
                <a16:creationId xmlns:a16="http://schemas.microsoft.com/office/drawing/2014/main" id="{3B00F62C-8864-D524-21B0-248127FC678F}"/>
              </a:ext>
            </a:extLst>
          </p:cNvPr>
          <p:cNvSpPr/>
          <p:nvPr/>
        </p:nvSpPr>
        <p:spPr bwMode="auto">
          <a:xfrm rot="5400000">
            <a:off x="4445457" y="2496822"/>
            <a:ext cx="397944" cy="363256"/>
          </a:xfrm>
          <a:prstGeom prst="circularArrow">
            <a:avLst/>
          </a:prstGeom>
          <a:solidFill>
            <a:srgbClr val="FF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sp>
        <p:nvSpPr>
          <p:cNvPr id="98" name="Gebogener Pfeil 280">
            <a:extLst>
              <a:ext uri="{FF2B5EF4-FFF2-40B4-BE49-F238E27FC236}">
                <a16:creationId xmlns:a16="http://schemas.microsoft.com/office/drawing/2014/main" id="{E652D7CA-FB57-C48F-A4EB-46AD1EAB5B55}"/>
              </a:ext>
            </a:extLst>
          </p:cNvPr>
          <p:cNvSpPr/>
          <p:nvPr/>
        </p:nvSpPr>
        <p:spPr bwMode="auto">
          <a:xfrm rot="16200000">
            <a:off x="4407478" y="2500114"/>
            <a:ext cx="397944" cy="363257"/>
          </a:xfrm>
          <a:prstGeom prst="circularArrow">
            <a:avLst/>
          </a:prstGeom>
          <a:solidFill>
            <a:srgbClr val="FF9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p>
            <a:pPr algn="ctr" defTabSz="685434" fontAlgn="base">
              <a:lnSpc>
                <a:spcPct val="110000"/>
              </a:lnSpc>
              <a:spcBef>
                <a:spcPct val="0"/>
              </a:spcBef>
              <a:spcAft>
                <a:spcPct val="0"/>
              </a:spcAft>
            </a:pPr>
            <a:endParaRPr lang="en-US" sz="1349" b="1">
              <a:solidFill>
                <a:srgbClr val="000000"/>
              </a:solidFill>
              <a:latin typeface="Arial" pitchFamily="34" charset="0"/>
              <a:ea typeface="ＭＳ Ｐゴシック" charset="-128"/>
            </a:endParaRPr>
          </a:p>
        </p:txBody>
      </p:sp>
      <p:sp>
        <p:nvSpPr>
          <p:cNvPr id="99" name="Textfeld 281">
            <a:extLst>
              <a:ext uri="{FF2B5EF4-FFF2-40B4-BE49-F238E27FC236}">
                <a16:creationId xmlns:a16="http://schemas.microsoft.com/office/drawing/2014/main" id="{7FB7F345-6331-5627-6F16-E41D53222432}"/>
              </a:ext>
            </a:extLst>
          </p:cNvPr>
          <p:cNvSpPr txBox="1"/>
          <p:nvPr/>
        </p:nvSpPr>
        <p:spPr>
          <a:xfrm>
            <a:off x="4518023" y="2123199"/>
            <a:ext cx="652104" cy="116530"/>
          </a:xfrm>
          <a:prstGeom prst="rect">
            <a:avLst/>
          </a:prstGeom>
          <a:noFill/>
        </p:spPr>
        <p:txBody>
          <a:bodyPr wrap="square" lIns="0" tIns="0" rIns="0" bIns="0" rtlCol="0">
            <a:noAutofit/>
          </a:bodyPr>
          <a:lstStyle/>
          <a:p>
            <a:pPr algn="ctr" defTabSz="685434" fontAlgn="base">
              <a:lnSpc>
                <a:spcPct val="110000"/>
              </a:lnSpc>
              <a:spcBef>
                <a:spcPct val="0"/>
              </a:spcBef>
              <a:spcAft>
                <a:spcPct val="0"/>
              </a:spcAft>
            </a:pPr>
            <a:r>
              <a:rPr lang="en-US" sz="750" b="1">
                <a:solidFill>
                  <a:srgbClr val="000000"/>
                </a:solidFill>
                <a:latin typeface="Arial" pitchFamily="34" charset="0"/>
                <a:ea typeface="ＭＳ Ｐゴシック" charset="-128"/>
              </a:rPr>
              <a:t>Publishing</a:t>
            </a:r>
            <a:endParaRPr lang="en-US" sz="750">
              <a:solidFill>
                <a:srgbClr val="000000"/>
              </a:solidFill>
              <a:latin typeface="Arial" pitchFamily="34" charset="0"/>
              <a:ea typeface="ＭＳ Ｐゴシック" charset="-128"/>
            </a:endParaRPr>
          </a:p>
        </p:txBody>
      </p:sp>
      <p:sp>
        <p:nvSpPr>
          <p:cNvPr id="100" name="Textfeld 282">
            <a:extLst>
              <a:ext uri="{FF2B5EF4-FFF2-40B4-BE49-F238E27FC236}">
                <a16:creationId xmlns:a16="http://schemas.microsoft.com/office/drawing/2014/main" id="{47AC47B3-7067-7F98-7EB9-CEA0136D3A34}"/>
              </a:ext>
            </a:extLst>
          </p:cNvPr>
          <p:cNvSpPr txBox="1"/>
          <p:nvPr/>
        </p:nvSpPr>
        <p:spPr>
          <a:xfrm>
            <a:off x="3961177" y="2768772"/>
            <a:ext cx="652104" cy="116530"/>
          </a:xfrm>
          <a:prstGeom prst="rect">
            <a:avLst/>
          </a:prstGeom>
          <a:noFill/>
        </p:spPr>
        <p:txBody>
          <a:bodyPr wrap="square" lIns="0" tIns="0" rIns="0" bIns="0" rtlCol="0">
            <a:noAutofit/>
          </a:bodyPr>
          <a:lstStyle/>
          <a:p>
            <a:pPr algn="ctr" defTabSz="685434" fontAlgn="base">
              <a:lnSpc>
                <a:spcPct val="110000"/>
              </a:lnSpc>
              <a:spcBef>
                <a:spcPct val="0"/>
              </a:spcBef>
              <a:spcAft>
                <a:spcPct val="0"/>
              </a:spcAft>
            </a:pPr>
            <a:r>
              <a:rPr lang="en-US" sz="750" b="1">
                <a:solidFill>
                  <a:srgbClr val="000000"/>
                </a:solidFill>
                <a:latin typeface="Arial" pitchFamily="34" charset="0"/>
                <a:ea typeface="ＭＳ Ｐゴシック" charset="-128"/>
              </a:rPr>
              <a:t>Sampling</a:t>
            </a:r>
            <a:endParaRPr lang="en-US" sz="750">
              <a:solidFill>
                <a:srgbClr val="000000"/>
              </a:solidFill>
              <a:latin typeface="Arial" pitchFamily="34" charset="0"/>
              <a:ea typeface="ＭＳ Ｐゴシック" charset="-128"/>
            </a:endParaRPr>
          </a:p>
        </p:txBody>
      </p:sp>
      <p:pic>
        <p:nvPicPr>
          <p:cNvPr id="101" name="Picture 83" descr="Z:\Hanna_Hadjelaoui_Werkstudentin\empower\Industry Icons\Product_SIMATIC-S7-1500-Control-Unit.png">
            <a:extLst>
              <a:ext uri="{FF2B5EF4-FFF2-40B4-BE49-F238E27FC236}">
                <a16:creationId xmlns:a16="http://schemas.microsoft.com/office/drawing/2014/main" id="{CCE70B7F-A0EA-386E-EA48-607D2A2E21A7}"/>
              </a:ext>
            </a:extLst>
          </p:cNvPr>
          <p:cNvPicPr>
            <a:picLocks noChangeAspect="1" noChangeArrowheads="1"/>
          </p:cNvPicPr>
          <p:nvPr>
            <p:custDataLst>
              <p:tags r:id="rId5"/>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4374423" y="2907488"/>
            <a:ext cx="401237" cy="68569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E31800EC-BA74-E851-0218-533853C3873D}"/>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9292" r="-1"/>
          <a:stretch/>
        </p:blipFill>
        <p:spPr bwMode="auto">
          <a:xfrm>
            <a:off x="745287" y="2981422"/>
            <a:ext cx="244243" cy="26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
            <a:extLst>
              <a:ext uri="{FF2B5EF4-FFF2-40B4-BE49-F238E27FC236}">
                <a16:creationId xmlns:a16="http://schemas.microsoft.com/office/drawing/2014/main" id="{231CF655-EC15-6F75-A9BB-91C167D4E61E}"/>
              </a:ext>
            </a:extLst>
          </p:cNvPr>
          <p:cNvPicPr>
            <a:picLocks noChangeAspect="1" noChangeArrowheads="1"/>
          </p:cNvPicPr>
          <p:nvPr/>
        </p:nvPicPr>
        <p:blipFill>
          <a:blip r:embed="rId2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8183" y="2981422"/>
            <a:ext cx="173539" cy="18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3">
            <a:extLst>
              <a:ext uri="{FF2B5EF4-FFF2-40B4-BE49-F238E27FC236}">
                <a16:creationId xmlns:a16="http://schemas.microsoft.com/office/drawing/2014/main" id="{3F38182C-142E-B37F-3F66-7B7DA8CB149B}"/>
              </a:ext>
            </a:extLst>
          </p:cNvPr>
          <p:cNvPicPr>
            <a:picLocks noChangeAspect="1" noChangeArrowheads="1"/>
          </p:cNvPicPr>
          <p:nvPr/>
        </p:nvPicPr>
        <p:blipFill>
          <a:blip r:embed="rId2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0538" y="2981422"/>
            <a:ext cx="173539" cy="18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3">
            <a:extLst>
              <a:ext uri="{FF2B5EF4-FFF2-40B4-BE49-F238E27FC236}">
                <a16:creationId xmlns:a16="http://schemas.microsoft.com/office/drawing/2014/main" id="{0BF6D1AD-1550-1D9C-0F4E-B9D433B09045}"/>
              </a:ext>
            </a:extLst>
          </p:cNvPr>
          <p:cNvPicPr>
            <a:picLocks noChangeAspect="1" noChangeArrowheads="1"/>
          </p:cNvPicPr>
          <p:nvPr/>
        </p:nvPicPr>
        <p:blipFill>
          <a:blip r:embed="rId2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8271" y="2981422"/>
            <a:ext cx="173539" cy="18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Rectangle 5">
            <a:extLst>
              <a:ext uri="{FF2B5EF4-FFF2-40B4-BE49-F238E27FC236}">
                <a16:creationId xmlns:a16="http://schemas.microsoft.com/office/drawing/2014/main" id="{B313AC0C-B4ED-3C95-5FA6-F9DD02EB1246}"/>
              </a:ext>
            </a:extLst>
          </p:cNvPr>
          <p:cNvSpPr/>
          <p:nvPr/>
        </p:nvSpPr>
        <p:spPr bwMode="auto">
          <a:xfrm>
            <a:off x="5240882"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Methods</a:t>
            </a:r>
          </a:p>
        </p:txBody>
      </p:sp>
      <p:sp>
        <p:nvSpPr>
          <p:cNvPr id="107" name="Rectangle 8">
            <a:extLst>
              <a:ext uri="{FF2B5EF4-FFF2-40B4-BE49-F238E27FC236}">
                <a16:creationId xmlns:a16="http://schemas.microsoft.com/office/drawing/2014/main" id="{92028C0D-9EAB-5892-6887-E14BB14C36B8}"/>
              </a:ext>
            </a:extLst>
          </p:cNvPr>
          <p:cNvSpPr/>
          <p:nvPr/>
        </p:nvSpPr>
        <p:spPr bwMode="auto">
          <a:xfrm>
            <a:off x="5240882" y="3618814"/>
            <a:ext cx="1133410" cy="566451"/>
          </a:xfrm>
          <a:prstGeom prst="rect">
            <a:avLst/>
          </a:prstGeom>
          <a:solidFill>
            <a:srgbClr val="00D7A0"/>
          </a:solidFill>
          <a:ln>
            <a:noFill/>
          </a:ln>
          <a:effectLst/>
        </p:spPr>
        <p:txBody>
          <a:bodyPr rtlCol="0" anchor="ctr"/>
          <a:lstStyle/>
          <a:p>
            <a:pPr marL="26655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Consistent transmission w/o manual handshake</a:t>
            </a:r>
          </a:p>
        </p:txBody>
      </p:sp>
      <p:grpSp>
        <p:nvGrpSpPr>
          <p:cNvPr id="108" name="Gruppieren 338">
            <a:extLst>
              <a:ext uri="{FF2B5EF4-FFF2-40B4-BE49-F238E27FC236}">
                <a16:creationId xmlns:a16="http://schemas.microsoft.com/office/drawing/2014/main" id="{F6D71B7D-BE7D-01A1-87E5-276AE52E07EE}"/>
              </a:ext>
            </a:extLst>
          </p:cNvPr>
          <p:cNvGrpSpPr/>
          <p:nvPr/>
        </p:nvGrpSpPr>
        <p:grpSpPr>
          <a:xfrm>
            <a:off x="5240884" y="3618814"/>
            <a:ext cx="223172" cy="221465"/>
            <a:chOff x="9051628" y="5089463"/>
            <a:chExt cx="359915" cy="337798"/>
          </a:xfrm>
        </p:grpSpPr>
        <p:sp>
          <p:nvSpPr>
            <p:cNvPr id="109" name="Rechteck 339">
              <a:extLst>
                <a:ext uri="{FF2B5EF4-FFF2-40B4-BE49-F238E27FC236}">
                  <a16:creationId xmlns:a16="http://schemas.microsoft.com/office/drawing/2014/main" id="{BAC5A9AA-8092-938C-F3B9-900F19582076}"/>
                </a:ext>
              </a:extLst>
            </p:cNvPr>
            <p:cNvSpPr/>
            <p:nvPr/>
          </p:nvSpPr>
          <p:spPr bwMode="auto">
            <a:xfrm>
              <a:off x="9051628" y="5089463"/>
              <a:ext cx="359915" cy="337798"/>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110" name="AutoShape 41">
              <a:extLst>
                <a:ext uri="{FF2B5EF4-FFF2-40B4-BE49-F238E27FC236}">
                  <a16:creationId xmlns:a16="http://schemas.microsoft.com/office/drawing/2014/main" id="{EAEC7D60-3E3A-221F-E7BC-3B04337FEB3C}"/>
                </a:ext>
              </a:extLst>
            </p:cNvPr>
            <p:cNvSpPr>
              <a:spLocks noChangeArrowheads="1"/>
            </p:cNvSpPr>
            <p:nvPr/>
          </p:nvSpPr>
          <p:spPr bwMode="auto">
            <a:xfrm>
              <a:off x="9110713" y="5142514"/>
              <a:ext cx="241744" cy="249748"/>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111" name="Gruppieren 326">
            <a:extLst>
              <a:ext uri="{FF2B5EF4-FFF2-40B4-BE49-F238E27FC236}">
                <a16:creationId xmlns:a16="http://schemas.microsoft.com/office/drawing/2014/main" id="{A1739E15-A63D-7085-20E7-D6C15400DDE9}"/>
              </a:ext>
            </a:extLst>
          </p:cNvPr>
          <p:cNvGrpSpPr/>
          <p:nvPr/>
        </p:nvGrpSpPr>
        <p:grpSpPr>
          <a:xfrm>
            <a:off x="5476661" y="1564459"/>
            <a:ext cx="652104" cy="543587"/>
            <a:chOff x="1105804" y="2167826"/>
            <a:chExt cx="994644" cy="829126"/>
          </a:xfrm>
        </p:grpSpPr>
        <p:pic>
          <p:nvPicPr>
            <p:cNvPr id="112" name="Picture 17" descr="Z:\Hanna_Hadjelaoui_Werkstudentin\empower\Industry Icons\General_Computer_Laptop.png">
              <a:extLst>
                <a:ext uri="{FF2B5EF4-FFF2-40B4-BE49-F238E27FC236}">
                  <a16:creationId xmlns:a16="http://schemas.microsoft.com/office/drawing/2014/main" id="{5AA2BEDE-41F2-94FD-0458-3468D315DBCF}"/>
                </a:ext>
              </a:extLst>
            </p:cNvPr>
            <p:cNvPicPr>
              <a:picLocks noChangeAspect="1" noChangeArrowheads="1"/>
            </p:cNvPicPr>
            <p:nvPr>
              <p:custDataLst>
                <p:tags r:id="rId9"/>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113" name="Textfeld 335">
              <a:extLst>
                <a:ext uri="{FF2B5EF4-FFF2-40B4-BE49-F238E27FC236}">
                  <a16:creationId xmlns:a16="http://schemas.microsoft.com/office/drawing/2014/main" id="{058060EA-A692-D267-6026-EB7F296BF7DB}"/>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114" name="Picture 3" descr="D:\Backup\D\SBPRM\OPC\OPCFoundation\Logos\OPC UA Logos\Color\OPC UA Logo (Color_Large).png">
              <a:extLst>
                <a:ext uri="{FF2B5EF4-FFF2-40B4-BE49-F238E27FC236}">
                  <a16:creationId xmlns:a16="http://schemas.microsoft.com/office/drawing/2014/main" id="{236382E7-C9E9-9688-D322-435B631CC27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15" name="Picture 3" descr="D:\Backup\D\SBPRM\OPC\OPCFoundation\Logos\OPC UA Logos\Color\OPC UA Logo (Color_Large).png">
            <a:extLst>
              <a:ext uri="{FF2B5EF4-FFF2-40B4-BE49-F238E27FC236}">
                <a16:creationId xmlns:a16="http://schemas.microsoft.com/office/drawing/2014/main" id="{ABF40F80-6526-CC9C-3616-4C39DA971440}"/>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5966575" y="3341063"/>
            <a:ext cx="350805" cy="78107"/>
          </a:xfrm>
          <a:prstGeom prst="rect">
            <a:avLst/>
          </a:prstGeom>
          <a:noFill/>
          <a:extLst>
            <a:ext uri="{909E8E84-426E-40DD-AFC4-6F175D3DCCD1}">
              <a14:hiddenFill xmlns:a14="http://schemas.microsoft.com/office/drawing/2010/main">
                <a:solidFill>
                  <a:srgbClr val="FFFFFF"/>
                </a:solidFill>
              </a14:hiddenFill>
            </a:ext>
          </a:extLst>
        </p:spPr>
      </p:pic>
      <p:sp>
        <p:nvSpPr>
          <p:cNvPr id="116" name="Textfeld 328">
            <a:extLst>
              <a:ext uri="{FF2B5EF4-FFF2-40B4-BE49-F238E27FC236}">
                <a16:creationId xmlns:a16="http://schemas.microsoft.com/office/drawing/2014/main" id="{7BCF603D-4F51-B0BD-87F9-2F7986ED4BCC}"/>
              </a:ext>
            </a:extLst>
          </p:cNvPr>
          <p:cNvSpPr txBox="1"/>
          <p:nvPr/>
        </p:nvSpPr>
        <p:spPr>
          <a:xfrm>
            <a:off x="5935504" y="3415472"/>
            <a:ext cx="453212"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pic>
        <p:nvPicPr>
          <p:cNvPr id="117" name="Picture 83" descr="Z:\Hanna_Hadjelaoui_Werkstudentin\empower\Industry Icons\Product_SIMATIC-S7-1500-Control-Unit.png">
            <a:extLst>
              <a:ext uri="{FF2B5EF4-FFF2-40B4-BE49-F238E27FC236}">
                <a16:creationId xmlns:a16="http://schemas.microsoft.com/office/drawing/2014/main" id="{D8A44A3F-F8E3-85E8-9E42-ED4D16A814DF}"/>
              </a:ext>
            </a:extLst>
          </p:cNvPr>
          <p:cNvPicPr>
            <a:picLocks noChangeAspect="1" noChangeArrowheads="1"/>
          </p:cNvPicPr>
          <p:nvPr>
            <p:custDataLst>
              <p:tags r:id="rId6"/>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5602093" y="2907488"/>
            <a:ext cx="401236" cy="68569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9">
            <a:extLst>
              <a:ext uri="{FF2B5EF4-FFF2-40B4-BE49-F238E27FC236}">
                <a16:creationId xmlns:a16="http://schemas.microsoft.com/office/drawing/2014/main" id="{06059950-6E72-E936-935A-67D2959E045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663842" y="3026913"/>
            <a:ext cx="235845" cy="18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9" name="Gruppieren 331">
            <a:extLst>
              <a:ext uri="{FF2B5EF4-FFF2-40B4-BE49-F238E27FC236}">
                <a16:creationId xmlns:a16="http://schemas.microsoft.com/office/drawing/2014/main" id="{8E4296CC-1CA6-8053-665E-C4AD46C13B73}"/>
              </a:ext>
            </a:extLst>
          </p:cNvPr>
          <p:cNvGrpSpPr/>
          <p:nvPr/>
        </p:nvGrpSpPr>
        <p:grpSpPr>
          <a:xfrm>
            <a:off x="5626277" y="2131627"/>
            <a:ext cx="352867" cy="722861"/>
            <a:chOff x="8727065" y="3020064"/>
            <a:chExt cx="538224" cy="1102570"/>
          </a:xfrm>
        </p:grpSpPr>
        <p:sp>
          <p:nvSpPr>
            <p:cNvPr id="120" name="Pfeil nach links 332">
              <a:extLst>
                <a:ext uri="{FF2B5EF4-FFF2-40B4-BE49-F238E27FC236}">
                  <a16:creationId xmlns:a16="http://schemas.microsoft.com/office/drawing/2014/main" id="{C49407C9-6408-1103-1F79-C17438826802}"/>
                </a:ext>
              </a:extLst>
            </p:cNvPr>
            <p:cNvSpPr/>
            <p:nvPr/>
          </p:nvSpPr>
          <p:spPr bwMode="auto">
            <a:xfrm rot="16200000" flipH="1">
              <a:off x="8570004" y="3427349"/>
              <a:ext cx="1102570" cy="288000"/>
            </a:xfrm>
            <a:prstGeom prst="left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0479" rIns="26986" bIns="40479" numCol="1" spcCol="72000" rtlCol="0" anchor="ctr">
              <a:noAutofit/>
            </a:bodyPr>
            <a:lstStyle/>
            <a:p>
              <a:pPr algn="ctr" defTabSz="685434" fontAlgn="base">
                <a:lnSpc>
                  <a:spcPct val="110000"/>
                </a:lnSpc>
                <a:spcBef>
                  <a:spcPct val="0"/>
                </a:spcBef>
                <a:spcAft>
                  <a:spcPct val="0"/>
                </a:spcAft>
              </a:pPr>
              <a:r>
                <a:rPr lang="en-US" sz="525" b="1">
                  <a:solidFill>
                    <a:srgbClr val="000000"/>
                  </a:solidFill>
                  <a:latin typeface="Arial" pitchFamily="34" charset="0"/>
                  <a:ea typeface="ＭＳ Ｐゴシック" charset="-128"/>
                </a:rPr>
                <a:t>Call Response</a:t>
              </a:r>
            </a:p>
          </p:txBody>
        </p:sp>
        <p:sp>
          <p:nvSpPr>
            <p:cNvPr id="121" name="Pfeil nach unten 333">
              <a:extLst>
                <a:ext uri="{FF2B5EF4-FFF2-40B4-BE49-F238E27FC236}">
                  <a16:creationId xmlns:a16="http://schemas.microsoft.com/office/drawing/2014/main" id="{A538EE03-5C41-AEC2-915A-1F79D0791A16}"/>
                </a:ext>
              </a:extLst>
            </p:cNvPr>
            <p:cNvSpPr/>
            <p:nvPr/>
          </p:nvSpPr>
          <p:spPr bwMode="auto">
            <a:xfrm>
              <a:off x="8727065" y="3020064"/>
              <a:ext cx="288000" cy="1102194"/>
            </a:xfrm>
            <a:prstGeom prst="downArrow">
              <a:avLst/>
            </a:prstGeom>
            <a:solidFill>
              <a:srgbClr val="AAAA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vert270" wrap="square" lIns="0" tIns="40479" rIns="0" bIns="40479" numCol="1" spcCol="72000" rtlCol="0" anchor="ctr">
              <a:noAutofit/>
            </a:bodyPr>
            <a:lstStyle/>
            <a:p>
              <a:pPr algn="ctr" defTabSz="685434" fontAlgn="base">
                <a:lnSpc>
                  <a:spcPct val="110000"/>
                </a:lnSpc>
                <a:spcBef>
                  <a:spcPct val="0"/>
                </a:spcBef>
                <a:spcAft>
                  <a:spcPct val="0"/>
                </a:spcAft>
              </a:pPr>
              <a:r>
                <a:rPr lang="en-US" sz="525" b="1">
                  <a:solidFill>
                    <a:srgbClr val="000000"/>
                  </a:solidFill>
                  <a:latin typeface="Arial" pitchFamily="34" charset="0"/>
                  <a:ea typeface="ＭＳ Ｐゴシック" charset="-128"/>
                </a:rPr>
                <a:t>Call Request</a:t>
              </a:r>
            </a:p>
          </p:txBody>
        </p:sp>
      </p:grpSp>
      <p:sp>
        <p:nvSpPr>
          <p:cNvPr id="122" name="Rectangle 5">
            <a:extLst>
              <a:ext uri="{FF2B5EF4-FFF2-40B4-BE49-F238E27FC236}">
                <a16:creationId xmlns:a16="http://schemas.microsoft.com/office/drawing/2014/main" id="{3B220D06-D75B-FE93-5C06-614F08338673}"/>
              </a:ext>
            </a:extLst>
          </p:cNvPr>
          <p:cNvSpPr/>
          <p:nvPr/>
        </p:nvSpPr>
        <p:spPr bwMode="auto">
          <a:xfrm>
            <a:off x="7705822" y="1069437"/>
            <a:ext cx="1133410" cy="566451"/>
          </a:xfrm>
          <a:prstGeom prst="rect">
            <a:avLst/>
          </a:prstGeom>
          <a:solidFill>
            <a:srgbClr val="00AF8E"/>
          </a:solidFill>
          <a:ln>
            <a:noFill/>
          </a:ln>
          <a:effectLst/>
        </p:spPr>
        <p:txBody>
          <a:bodyPr rtlCol="0" anchor="ctr"/>
          <a:lstStyle/>
          <a:p>
            <a:pPr marL="1190" lvl="1" algn="ctr" defTabSz="685434" fontAlgn="base">
              <a:spcBef>
                <a:spcPct val="50000"/>
              </a:spcBef>
              <a:spcAft>
                <a:spcPct val="0"/>
              </a:spcAft>
              <a:buClr>
                <a:srgbClr val="879BAA"/>
              </a:buClr>
              <a:buSzPct val="100000"/>
            </a:pPr>
            <a:r>
              <a:rPr lang="en-US" sz="1100" b="1">
                <a:latin typeface="Arial" pitchFamily="34" charset="0"/>
                <a:ea typeface="ＭＳ Ｐゴシック" charset="-128"/>
              </a:rPr>
              <a:t>Alarms &amp; Conditions</a:t>
            </a:r>
          </a:p>
        </p:txBody>
      </p:sp>
      <p:sp>
        <p:nvSpPr>
          <p:cNvPr id="123" name="Rectangle 8">
            <a:extLst>
              <a:ext uri="{FF2B5EF4-FFF2-40B4-BE49-F238E27FC236}">
                <a16:creationId xmlns:a16="http://schemas.microsoft.com/office/drawing/2014/main" id="{B1FA5F84-8AA0-50BE-22DD-5641A45D2201}"/>
              </a:ext>
            </a:extLst>
          </p:cNvPr>
          <p:cNvSpPr/>
          <p:nvPr/>
        </p:nvSpPr>
        <p:spPr bwMode="auto">
          <a:xfrm>
            <a:off x="7705822" y="3618814"/>
            <a:ext cx="1133410" cy="566451"/>
          </a:xfrm>
          <a:prstGeom prst="rect">
            <a:avLst/>
          </a:prstGeom>
          <a:solidFill>
            <a:srgbClr val="00D7A0"/>
          </a:solidFill>
          <a:ln>
            <a:noFill/>
          </a:ln>
          <a:effectLst/>
        </p:spPr>
        <p:txBody>
          <a:bodyPr rtlCol="0" anchor="ctr"/>
          <a:lstStyle/>
          <a:p>
            <a:pPr marL="266558" defTabSz="685434" fontAlgn="base">
              <a:spcBef>
                <a:spcPct val="50000"/>
              </a:spcBef>
              <a:spcAft>
                <a:spcPts val="900"/>
              </a:spcAft>
              <a:buClr>
                <a:srgbClr val="006487"/>
              </a:buClr>
            </a:pPr>
            <a:r>
              <a:rPr lang="en-US" sz="750">
                <a:solidFill>
                  <a:srgbClr val="000000"/>
                </a:solidFill>
                <a:latin typeface="Arial" pitchFamily="34" charset="0"/>
                <a:ea typeface="ＭＳ Ｐゴシック" charset="-128"/>
              </a:rPr>
              <a:t>Alarms and events with acknowledge-</a:t>
            </a:r>
            <a:r>
              <a:rPr lang="en-US" sz="750" err="1">
                <a:solidFill>
                  <a:srgbClr val="000000"/>
                </a:solidFill>
                <a:latin typeface="Arial" pitchFamily="34" charset="0"/>
                <a:ea typeface="ＭＳ Ｐゴシック" charset="-128"/>
              </a:rPr>
              <a:t>ment</a:t>
            </a:r>
            <a:endParaRPr lang="en-US" sz="750">
              <a:solidFill>
                <a:srgbClr val="000000"/>
              </a:solidFill>
              <a:latin typeface="Arial" pitchFamily="34" charset="0"/>
              <a:ea typeface="ＭＳ Ｐゴシック" charset="-128"/>
            </a:endParaRPr>
          </a:p>
        </p:txBody>
      </p:sp>
      <p:grpSp>
        <p:nvGrpSpPr>
          <p:cNvPr id="124" name="Gruppieren 348">
            <a:extLst>
              <a:ext uri="{FF2B5EF4-FFF2-40B4-BE49-F238E27FC236}">
                <a16:creationId xmlns:a16="http://schemas.microsoft.com/office/drawing/2014/main" id="{6FDDFC35-79C7-718C-9423-41FB00584C1E}"/>
              </a:ext>
            </a:extLst>
          </p:cNvPr>
          <p:cNvGrpSpPr/>
          <p:nvPr/>
        </p:nvGrpSpPr>
        <p:grpSpPr>
          <a:xfrm>
            <a:off x="7705822" y="3618814"/>
            <a:ext cx="223172" cy="221465"/>
            <a:chOff x="9051628" y="5089463"/>
            <a:chExt cx="359915" cy="337798"/>
          </a:xfrm>
        </p:grpSpPr>
        <p:sp>
          <p:nvSpPr>
            <p:cNvPr id="125" name="Rechteck 349">
              <a:extLst>
                <a:ext uri="{FF2B5EF4-FFF2-40B4-BE49-F238E27FC236}">
                  <a16:creationId xmlns:a16="http://schemas.microsoft.com/office/drawing/2014/main" id="{F07480D2-7B53-56C7-EAD4-2C077092CACE}"/>
                </a:ext>
              </a:extLst>
            </p:cNvPr>
            <p:cNvSpPr/>
            <p:nvPr/>
          </p:nvSpPr>
          <p:spPr bwMode="auto">
            <a:xfrm>
              <a:off x="9051628" y="5089463"/>
              <a:ext cx="359915" cy="337798"/>
            </a:xfrm>
            <a:prstGeom prst="rect">
              <a:avLst/>
            </a:prstGeom>
            <a:solidFill>
              <a:srgbClr val="0064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0958" tIns="40479" rIns="80958" bIns="40479" numCol="1" spcCol="72000" rtlCol="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a:lnSpc>
                  <a:spcPct val="110000"/>
                </a:lnSpc>
                <a:spcBef>
                  <a:spcPct val="0"/>
                </a:spcBef>
              </a:pPr>
              <a:endParaRPr lang="en-US" sz="1349" b="1">
                <a:solidFill>
                  <a:srgbClr val="000000"/>
                </a:solidFill>
              </a:endParaRPr>
            </a:p>
          </p:txBody>
        </p:sp>
        <p:sp>
          <p:nvSpPr>
            <p:cNvPr id="126" name="AutoShape 41">
              <a:extLst>
                <a:ext uri="{FF2B5EF4-FFF2-40B4-BE49-F238E27FC236}">
                  <a16:creationId xmlns:a16="http://schemas.microsoft.com/office/drawing/2014/main" id="{BB1C2FB0-324D-2F24-18D8-5E92898F7E28}"/>
                </a:ext>
              </a:extLst>
            </p:cNvPr>
            <p:cNvSpPr>
              <a:spLocks noChangeArrowheads="1"/>
            </p:cNvSpPr>
            <p:nvPr/>
          </p:nvSpPr>
          <p:spPr bwMode="auto">
            <a:xfrm>
              <a:off x="9110713" y="5142514"/>
              <a:ext cx="241744" cy="249748"/>
            </a:xfrm>
            <a:prstGeom prst="plus">
              <a:avLst>
                <a:gd name="adj" fmla="val 37292"/>
              </a:avLst>
            </a:prstGeom>
            <a:solidFill>
              <a:srgbClr val="FFFFFF"/>
            </a:solidFill>
            <a:ln w="12700">
              <a:noFill/>
              <a:miter lim="800000"/>
              <a:headEnd/>
              <a:tailEnd/>
            </a:ln>
            <a:extLst>
              <a:ext uri="{91240B29-F687-4F45-9708-019B960494DF}">
                <a14:hiddenLine xmlns:a14="http://schemas.microsoft.com/office/drawing/2010/main" w="12700">
                  <a:solidFill>
                    <a:srgbClr val="00963F"/>
                  </a:solidFill>
                  <a:miter lim="800000"/>
                  <a:headEnd/>
                  <a:tailEnd/>
                </a14:hiddenLine>
              </a:ext>
            </a:extLst>
          </p:spPr>
          <p:txBody>
            <a:bodyPr lIns="0" tIns="0" rIns="0" bIns="0" anchor="ctr">
              <a:noAutofit/>
            </a:bodyPr>
            <a:ls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a:lstStyle>
            <a:p>
              <a:pPr algn="ctr" defTabSz="685434" eaLnBrk="0" hangingPunct="0"/>
              <a:endParaRPr lang="en-US" sz="900" b="1">
                <a:solidFill>
                  <a:srgbClr val="000000"/>
                </a:solidFill>
              </a:endParaRPr>
            </a:p>
          </p:txBody>
        </p:sp>
      </p:grpSp>
      <p:grpSp>
        <p:nvGrpSpPr>
          <p:cNvPr id="127" name="Gruppieren 244">
            <a:extLst>
              <a:ext uri="{FF2B5EF4-FFF2-40B4-BE49-F238E27FC236}">
                <a16:creationId xmlns:a16="http://schemas.microsoft.com/office/drawing/2014/main" id="{75FDCF33-7E72-C896-5F8E-F33F4CB410F9}"/>
              </a:ext>
            </a:extLst>
          </p:cNvPr>
          <p:cNvGrpSpPr/>
          <p:nvPr/>
        </p:nvGrpSpPr>
        <p:grpSpPr>
          <a:xfrm>
            <a:off x="7946223" y="1570685"/>
            <a:ext cx="652104" cy="543587"/>
            <a:chOff x="1105804" y="2167826"/>
            <a:chExt cx="994644" cy="829126"/>
          </a:xfrm>
        </p:grpSpPr>
        <p:pic>
          <p:nvPicPr>
            <p:cNvPr id="128" name="Picture 17" descr="Z:\Hanna_Hadjelaoui_Werkstudentin\empower\Industry Icons\General_Computer_Laptop.png">
              <a:extLst>
                <a:ext uri="{FF2B5EF4-FFF2-40B4-BE49-F238E27FC236}">
                  <a16:creationId xmlns:a16="http://schemas.microsoft.com/office/drawing/2014/main" id="{6E0A2A66-F3B8-99C1-726C-D9360C6E9D97}"/>
                </a:ext>
              </a:extLst>
            </p:cNvPr>
            <p:cNvPicPr>
              <a:picLocks noChangeAspect="1" noChangeArrowheads="1"/>
            </p:cNvPicPr>
            <p:nvPr>
              <p:custDataLst>
                <p:tags r:id="rId8"/>
              </p:custDataLst>
            </p:nvPr>
          </p:nvPicPr>
          <p:blipFill rotWithShape="1">
            <a:blip r:embed="rId18" cstate="print">
              <a:extLst>
                <a:ext uri="{28A0092B-C50C-407E-A947-70E740481C1C}">
                  <a14:useLocalDpi xmlns:a14="http://schemas.microsoft.com/office/drawing/2010/main" val="0"/>
                </a:ext>
              </a:extLst>
            </a:blip>
            <a:srcRect b="16641"/>
            <a:stretch/>
          </p:blipFill>
          <p:spPr bwMode="auto">
            <a:xfrm>
              <a:off x="1105804" y="2167826"/>
              <a:ext cx="994644" cy="829126"/>
            </a:xfrm>
            <a:prstGeom prst="rect">
              <a:avLst/>
            </a:prstGeom>
            <a:noFill/>
            <a:extLst>
              <a:ext uri="{909E8E84-426E-40DD-AFC4-6F175D3DCCD1}">
                <a14:hiddenFill xmlns:a14="http://schemas.microsoft.com/office/drawing/2010/main">
                  <a:solidFill>
                    <a:srgbClr val="FFFFFF"/>
                  </a:solidFill>
                </a14:hiddenFill>
              </a:ext>
            </a:extLst>
          </p:spPr>
        </p:pic>
        <p:sp>
          <p:nvSpPr>
            <p:cNvPr id="129" name="Textfeld 345">
              <a:extLst>
                <a:ext uri="{FF2B5EF4-FFF2-40B4-BE49-F238E27FC236}">
                  <a16:creationId xmlns:a16="http://schemas.microsoft.com/office/drawing/2014/main" id="{8645F1B3-2E01-8DB7-1000-F6340967F048}"/>
                </a:ext>
              </a:extLst>
            </p:cNvPr>
            <p:cNvSpPr txBox="1"/>
            <p:nvPr/>
          </p:nvSpPr>
          <p:spPr>
            <a:xfrm>
              <a:off x="1257394" y="2576808"/>
              <a:ext cx="691279" cy="206301"/>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Client</a:t>
              </a:r>
            </a:p>
          </p:txBody>
        </p:sp>
        <p:pic>
          <p:nvPicPr>
            <p:cNvPr id="130" name="Picture 3" descr="D:\Backup\D\SBPRM\OPC\OPCFoundation\Logos\OPC UA Logos\Color\OPC UA Logo (Color_Large).png">
              <a:extLst>
                <a:ext uri="{FF2B5EF4-FFF2-40B4-BE49-F238E27FC236}">
                  <a16:creationId xmlns:a16="http://schemas.microsoft.com/office/drawing/2014/main" id="{F64BC365-E24F-FE7A-9EEF-1FDDB7D0114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76365" y="2438132"/>
              <a:ext cx="648000" cy="119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31" name="Picture 6">
            <a:extLst>
              <a:ext uri="{FF2B5EF4-FFF2-40B4-BE49-F238E27FC236}">
                <a16:creationId xmlns:a16="http://schemas.microsoft.com/office/drawing/2014/main" id="{AA098229-6593-C58E-6B7F-D922BE66DB3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44731" y="2952945"/>
            <a:ext cx="122473" cy="12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descr="D:\Backup\D\SBPRM\OPC\OPCFoundation\Logos\OPC UA Logos\Color\OPC UA Logo (Color_Large).png">
            <a:extLst>
              <a:ext uri="{FF2B5EF4-FFF2-40B4-BE49-F238E27FC236}">
                <a16:creationId xmlns:a16="http://schemas.microsoft.com/office/drawing/2014/main" id="{76253A1E-78E4-7594-C415-2CF81235C3C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458"/>
          <a:stretch/>
        </p:blipFill>
        <p:spPr bwMode="auto">
          <a:xfrm>
            <a:off x="8441101" y="3327666"/>
            <a:ext cx="350805" cy="78107"/>
          </a:xfrm>
          <a:prstGeom prst="rect">
            <a:avLst/>
          </a:prstGeom>
          <a:noFill/>
          <a:extLst>
            <a:ext uri="{909E8E84-426E-40DD-AFC4-6F175D3DCCD1}">
              <a14:hiddenFill xmlns:a14="http://schemas.microsoft.com/office/drawing/2010/main">
                <a:solidFill>
                  <a:srgbClr val="FFFFFF"/>
                </a:solidFill>
              </a14:hiddenFill>
            </a:ext>
          </a:extLst>
        </p:spPr>
      </p:pic>
      <p:sp>
        <p:nvSpPr>
          <p:cNvPr id="133" name="Textfeld 247">
            <a:extLst>
              <a:ext uri="{FF2B5EF4-FFF2-40B4-BE49-F238E27FC236}">
                <a16:creationId xmlns:a16="http://schemas.microsoft.com/office/drawing/2014/main" id="{B31EA312-E461-832B-A8F9-907D4BABA4FE}"/>
              </a:ext>
            </a:extLst>
          </p:cNvPr>
          <p:cNvSpPr txBox="1"/>
          <p:nvPr/>
        </p:nvSpPr>
        <p:spPr>
          <a:xfrm>
            <a:off x="8410031" y="3402074"/>
            <a:ext cx="453212" cy="135254"/>
          </a:xfrm>
          <a:prstGeom prst="rect">
            <a:avLst/>
          </a:prstGeom>
          <a:noFill/>
        </p:spPr>
        <p:txBody>
          <a:bodyPr vert="horz" wrap="square" lIns="0" tIns="0" rIns="0" bIns="0" rtlCol="0">
            <a:noAutofit/>
          </a:bodyPr>
          <a:lstStyle/>
          <a:p>
            <a:pPr algn="ctr" defTabSz="685434" fontAlgn="base">
              <a:lnSpc>
                <a:spcPct val="110000"/>
              </a:lnSpc>
              <a:spcAft>
                <a:spcPct val="0"/>
              </a:spcAft>
            </a:pPr>
            <a:r>
              <a:rPr lang="en-US" sz="900" b="1">
                <a:solidFill>
                  <a:srgbClr val="00557C"/>
                </a:solidFill>
                <a:latin typeface="Arial"/>
                <a:ea typeface="ＭＳ Ｐゴシック" charset="-128"/>
                <a:cs typeface="Arial" pitchFamily="34" charset="0"/>
              </a:rPr>
              <a:t>Server</a:t>
            </a:r>
          </a:p>
        </p:txBody>
      </p:sp>
      <p:pic>
        <p:nvPicPr>
          <p:cNvPr id="134" name="Picture 83" descr="Z:\Hanna_Hadjelaoui_Werkstudentin\empower\Industry Icons\Product_SIMATIC-S7-1500-Control-Unit.png">
            <a:extLst>
              <a:ext uri="{FF2B5EF4-FFF2-40B4-BE49-F238E27FC236}">
                <a16:creationId xmlns:a16="http://schemas.microsoft.com/office/drawing/2014/main" id="{1666670F-11DF-65BE-6201-00DE8CE10A2B}"/>
              </a:ext>
            </a:extLst>
          </p:cNvPr>
          <p:cNvPicPr>
            <a:picLocks noChangeAspect="1" noChangeArrowheads="1"/>
          </p:cNvPicPr>
          <p:nvPr>
            <p:custDataLst>
              <p:tags r:id="rId7"/>
            </p:custDataLst>
          </p:nvPr>
        </p:nvPicPr>
        <p:blipFill rotWithShape="1">
          <a:blip r:embed="rId21" cstate="print">
            <a:grayscl/>
            <a:extLst>
              <a:ext uri="{28A0092B-C50C-407E-A947-70E740481C1C}">
                <a14:useLocalDpi xmlns:a14="http://schemas.microsoft.com/office/drawing/2010/main" val="0"/>
              </a:ext>
            </a:extLst>
          </a:blip>
          <a:srcRect l="19675" r="16480"/>
          <a:stretch/>
        </p:blipFill>
        <p:spPr bwMode="auto">
          <a:xfrm>
            <a:off x="8071656" y="2894091"/>
            <a:ext cx="401236" cy="6856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7">
            <a:extLst>
              <a:ext uri="{FF2B5EF4-FFF2-40B4-BE49-F238E27FC236}">
                <a16:creationId xmlns:a16="http://schemas.microsoft.com/office/drawing/2014/main" id="{7A5F9987-3832-F118-4788-CA2D709715D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72275" y="3139501"/>
            <a:ext cx="106804" cy="11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8">
            <a:extLst>
              <a:ext uri="{FF2B5EF4-FFF2-40B4-BE49-F238E27FC236}">
                <a16:creationId xmlns:a16="http://schemas.microsoft.com/office/drawing/2014/main" id="{5FA59F87-3585-9332-987F-A7CE1E17327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38877" y="3013581"/>
            <a:ext cx="173596" cy="12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Picture 9">
            <a:extLst>
              <a:ext uri="{FF2B5EF4-FFF2-40B4-BE49-F238E27FC236}">
                <a16:creationId xmlns:a16="http://schemas.microsoft.com/office/drawing/2014/main" id="{AE39A796-4B4F-E7FB-7118-16980D35DF27}"/>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32616"/>
          <a:stretch/>
        </p:blipFill>
        <p:spPr bwMode="auto">
          <a:xfrm>
            <a:off x="8150953" y="3101275"/>
            <a:ext cx="116253" cy="13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8" name="Gruppieren 359">
            <a:extLst>
              <a:ext uri="{FF2B5EF4-FFF2-40B4-BE49-F238E27FC236}">
                <a16:creationId xmlns:a16="http://schemas.microsoft.com/office/drawing/2014/main" id="{EC04444D-DC83-B988-F286-78B0F0F9866B}"/>
              </a:ext>
            </a:extLst>
          </p:cNvPr>
          <p:cNvGrpSpPr/>
          <p:nvPr/>
        </p:nvGrpSpPr>
        <p:grpSpPr bwMode="gray">
          <a:xfrm>
            <a:off x="8337612" y="2402738"/>
            <a:ext cx="378670" cy="356852"/>
            <a:chOff x="11261558" y="4510269"/>
            <a:chExt cx="746098" cy="703108"/>
          </a:xfrm>
        </p:grpSpPr>
        <p:sp>
          <p:nvSpPr>
            <p:cNvPr id="139" name="Freeform 19">
              <a:extLst>
                <a:ext uri="{FF2B5EF4-FFF2-40B4-BE49-F238E27FC236}">
                  <a16:creationId xmlns:a16="http://schemas.microsoft.com/office/drawing/2014/main" id="{FF9DC355-320A-138B-1756-A99FF0984DD9}"/>
                </a:ext>
              </a:extLst>
            </p:cNvPr>
            <p:cNvSpPr>
              <a:spLocks noEditPoints="1"/>
            </p:cNvSpPr>
            <p:nvPr/>
          </p:nvSpPr>
          <p:spPr bwMode="gray">
            <a:xfrm>
              <a:off x="11261558" y="4510269"/>
              <a:ext cx="746098" cy="703108"/>
            </a:xfrm>
            <a:custGeom>
              <a:avLst/>
              <a:gdLst>
                <a:gd name="T0" fmla="*/ 468 w 936"/>
                <a:gd name="T1" fmla="*/ 0 h 938"/>
                <a:gd name="T2" fmla="*/ 0 w 936"/>
                <a:gd name="T3" fmla="*/ 468 h 938"/>
                <a:gd name="T4" fmla="*/ 468 w 936"/>
                <a:gd name="T5" fmla="*/ 938 h 938"/>
                <a:gd name="T6" fmla="*/ 936 w 936"/>
                <a:gd name="T7" fmla="*/ 470 h 938"/>
                <a:gd name="T8" fmla="*/ 468 w 936"/>
                <a:gd name="T9" fmla="*/ 0 h 938"/>
                <a:gd name="T10" fmla="*/ 468 w 936"/>
                <a:gd name="T11" fmla="*/ 0 h 938"/>
                <a:gd name="T12" fmla="*/ 468 w 936"/>
                <a:gd name="T13" fmla="*/ 0 h 938"/>
                <a:gd name="T14" fmla="*/ 468 w 936"/>
                <a:gd name="T15" fmla="*/ 811 h 938"/>
                <a:gd name="T16" fmla="*/ 125 w 936"/>
                <a:gd name="T17" fmla="*/ 468 h 938"/>
                <a:gd name="T18" fmla="*/ 468 w 936"/>
                <a:gd name="T19" fmla="*/ 125 h 938"/>
                <a:gd name="T20" fmla="*/ 811 w 936"/>
                <a:gd name="T21" fmla="*/ 468 h 938"/>
                <a:gd name="T22" fmla="*/ 468 w 936"/>
                <a:gd name="T23" fmla="*/ 811 h 938"/>
                <a:gd name="T24" fmla="*/ 468 w 936"/>
                <a:gd name="T25" fmla="*/ 811 h 938"/>
                <a:gd name="T26" fmla="*/ 468 w 936"/>
                <a:gd name="T27" fmla="*/ 81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6" h="938">
                  <a:moveTo>
                    <a:pt x="468" y="0"/>
                  </a:moveTo>
                  <a:lnTo>
                    <a:pt x="0" y="468"/>
                  </a:lnTo>
                  <a:lnTo>
                    <a:pt x="468" y="938"/>
                  </a:lnTo>
                  <a:lnTo>
                    <a:pt x="936" y="470"/>
                  </a:lnTo>
                  <a:lnTo>
                    <a:pt x="468" y="0"/>
                  </a:lnTo>
                  <a:lnTo>
                    <a:pt x="468" y="0"/>
                  </a:lnTo>
                  <a:lnTo>
                    <a:pt x="468" y="0"/>
                  </a:lnTo>
                  <a:close/>
                  <a:moveTo>
                    <a:pt x="468" y="811"/>
                  </a:moveTo>
                  <a:lnTo>
                    <a:pt x="125" y="468"/>
                  </a:lnTo>
                  <a:lnTo>
                    <a:pt x="468" y="125"/>
                  </a:lnTo>
                  <a:lnTo>
                    <a:pt x="811" y="468"/>
                  </a:lnTo>
                  <a:lnTo>
                    <a:pt x="468" y="811"/>
                  </a:lnTo>
                  <a:lnTo>
                    <a:pt x="468" y="811"/>
                  </a:lnTo>
                  <a:lnTo>
                    <a:pt x="468" y="811"/>
                  </a:lnTo>
                  <a:close/>
                </a:path>
              </a:pathLst>
            </a:custGeom>
            <a:solidFill>
              <a:srgbClr val="EF0137"/>
            </a:solidFill>
            <a:ln>
              <a:noFill/>
            </a:ln>
          </p:spPr>
          <p:txBody>
            <a:bodyPr vert="horz" wrap="square" lIns="68544" tIns="34272" rIns="68544" bIns="34272" numCol="1" anchor="t" anchorCtr="0" compatLnSpc="1">
              <a:prstTxWarp prst="textNoShape">
                <a:avLst/>
              </a:prstTxWarp>
            </a:bodyPr>
            <a:lstStyle/>
            <a:p>
              <a:pPr defTabSz="685434" fontAlgn="base">
                <a:spcBef>
                  <a:spcPct val="50000"/>
                </a:spcBef>
                <a:spcAft>
                  <a:spcPct val="0"/>
                </a:spcAft>
              </a:pPr>
              <a:endParaRPr lang="en-US" sz="1349">
                <a:solidFill>
                  <a:srgbClr val="000028"/>
                </a:solidFill>
                <a:latin typeface="Arial" pitchFamily="34" charset="0"/>
                <a:ea typeface="ＭＳ Ｐゴシック" charset="-128"/>
              </a:endParaRPr>
            </a:p>
          </p:txBody>
        </p:sp>
        <p:sp>
          <p:nvSpPr>
            <p:cNvPr id="140" name="Freeform 20">
              <a:extLst>
                <a:ext uri="{FF2B5EF4-FFF2-40B4-BE49-F238E27FC236}">
                  <a16:creationId xmlns:a16="http://schemas.microsoft.com/office/drawing/2014/main" id="{1A5AEADC-024F-4D64-D88C-60F38F2EA665}"/>
                </a:ext>
              </a:extLst>
            </p:cNvPr>
            <p:cNvSpPr>
              <a:spLocks noEditPoints="1"/>
            </p:cNvSpPr>
            <p:nvPr/>
          </p:nvSpPr>
          <p:spPr bwMode="gray">
            <a:xfrm>
              <a:off x="11589687" y="4683462"/>
              <a:ext cx="81306" cy="338811"/>
            </a:xfrm>
            <a:custGeom>
              <a:avLst/>
              <a:gdLst>
                <a:gd name="T0" fmla="*/ 23 w 46"/>
                <a:gd name="T1" fmla="*/ 157 h 203"/>
                <a:gd name="T2" fmla="*/ 40 w 46"/>
                <a:gd name="T3" fmla="*/ 163 h 203"/>
                <a:gd name="T4" fmla="*/ 46 w 46"/>
                <a:gd name="T5" fmla="*/ 180 h 203"/>
                <a:gd name="T6" fmla="*/ 40 w 46"/>
                <a:gd name="T7" fmla="*/ 196 h 203"/>
                <a:gd name="T8" fmla="*/ 23 w 46"/>
                <a:gd name="T9" fmla="*/ 203 h 203"/>
                <a:gd name="T10" fmla="*/ 6 w 46"/>
                <a:gd name="T11" fmla="*/ 196 h 203"/>
                <a:gd name="T12" fmla="*/ 0 w 46"/>
                <a:gd name="T13" fmla="*/ 180 h 203"/>
                <a:gd name="T14" fmla="*/ 6 w 46"/>
                <a:gd name="T15" fmla="*/ 163 h 203"/>
                <a:gd name="T16" fmla="*/ 23 w 46"/>
                <a:gd name="T17" fmla="*/ 157 h 203"/>
                <a:gd name="T18" fmla="*/ 38 w 46"/>
                <a:gd name="T19" fmla="*/ 137 h 203"/>
                <a:gd name="T20" fmla="*/ 8 w 46"/>
                <a:gd name="T21" fmla="*/ 137 h 203"/>
                <a:gd name="T22" fmla="*/ 5 w 46"/>
                <a:gd name="T23" fmla="*/ 0 h 203"/>
                <a:gd name="T24" fmla="*/ 41 w 46"/>
                <a:gd name="T25" fmla="*/ 0 h 203"/>
                <a:gd name="T26" fmla="*/ 38 w 46"/>
                <a:gd name="T27" fmla="*/ 137 h 203"/>
                <a:gd name="T28" fmla="*/ 38 w 46"/>
                <a:gd name="T29" fmla="*/ 13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03">
                  <a:moveTo>
                    <a:pt x="23" y="157"/>
                  </a:moveTo>
                  <a:cubicBezTo>
                    <a:pt x="30" y="157"/>
                    <a:pt x="35" y="159"/>
                    <a:pt x="40" y="163"/>
                  </a:cubicBezTo>
                  <a:cubicBezTo>
                    <a:pt x="44" y="168"/>
                    <a:pt x="46" y="173"/>
                    <a:pt x="46" y="180"/>
                  </a:cubicBezTo>
                  <a:cubicBezTo>
                    <a:pt x="46" y="186"/>
                    <a:pt x="44" y="192"/>
                    <a:pt x="40" y="196"/>
                  </a:cubicBezTo>
                  <a:cubicBezTo>
                    <a:pt x="35" y="201"/>
                    <a:pt x="30" y="203"/>
                    <a:pt x="23" y="203"/>
                  </a:cubicBezTo>
                  <a:cubicBezTo>
                    <a:pt x="16" y="203"/>
                    <a:pt x="11" y="201"/>
                    <a:pt x="6" y="196"/>
                  </a:cubicBezTo>
                  <a:cubicBezTo>
                    <a:pt x="2" y="192"/>
                    <a:pt x="0" y="186"/>
                    <a:pt x="0" y="180"/>
                  </a:cubicBezTo>
                  <a:cubicBezTo>
                    <a:pt x="0" y="173"/>
                    <a:pt x="2" y="168"/>
                    <a:pt x="6" y="163"/>
                  </a:cubicBezTo>
                  <a:cubicBezTo>
                    <a:pt x="11" y="159"/>
                    <a:pt x="16" y="157"/>
                    <a:pt x="23" y="157"/>
                  </a:cubicBezTo>
                  <a:close/>
                  <a:moveTo>
                    <a:pt x="38" y="137"/>
                  </a:moveTo>
                  <a:cubicBezTo>
                    <a:pt x="8" y="137"/>
                    <a:pt x="8" y="137"/>
                    <a:pt x="8" y="137"/>
                  </a:cubicBezTo>
                  <a:cubicBezTo>
                    <a:pt x="5" y="0"/>
                    <a:pt x="5" y="0"/>
                    <a:pt x="5" y="0"/>
                  </a:cubicBezTo>
                  <a:cubicBezTo>
                    <a:pt x="41" y="0"/>
                    <a:pt x="41" y="0"/>
                    <a:pt x="41" y="0"/>
                  </a:cubicBezTo>
                  <a:cubicBezTo>
                    <a:pt x="38" y="137"/>
                    <a:pt x="38" y="137"/>
                    <a:pt x="38" y="137"/>
                  </a:cubicBezTo>
                  <a:cubicBezTo>
                    <a:pt x="38" y="137"/>
                    <a:pt x="38" y="137"/>
                    <a:pt x="38" y="137"/>
                  </a:cubicBezTo>
                  <a:close/>
                </a:path>
              </a:pathLst>
            </a:custGeom>
            <a:solidFill>
              <a:srgbClr val="FFD732"/>
            </a:solidFill>
            <a:ln>
              <a:noFill/>
            </a:ln>
          </p:spPr>
          <p:txBody>
            <a:bodyPr vert="horz" wrap="square" lIns="68544" tIns="34272" rIns="68544" bIns="34272" numCol="1" anchor="t" anchorCtr="0" compatLnSpc="1">
              <a:prstTxWarp prst="textNoShape">
                <a:avLst/>
              </a:prstTxWarp>
            </a:bodyPr>
            <a:lstStyle/>
            <a:p>
              <a:pPr defTabSz="685434" fontAlgn="base">
                <a:spcBef>
                  <a:spcPct val="50000"/>
                </a:spcBef>
                <a:spcAft>
                  <a:spcPct val="0"/>
                </a:spcAft>
              </a:pPr>
              <a:endParaRPr lang="en-US" sz="1349">
                <a:solidFill>
                  <a:srgbClr val="000028"/>
                </a:solidFill>
                <a:latin typeface="Arial" pitchFamily="34" charset="0"/>
                <a:ea typeface="ＭＳ Ｐゴシック" charset="-128"/>
              </a:endParaRPr>
            </a:p>
          </p:txBody>
        </p:sp>
      </p:grpSp>
      <p:grpSp>
        <p:nvGrpSpPr>
          <p:cNvPr id="141" name="Gruppieren 362">
            <a:extLst>
              <a:ext uri="{FF2B5EF4-FFF2-40B4-BE49-F238E27FC236}">
                <a16:creationId xmlns:a16="http://schemas.microsoft.com/office/drawing/2014/main" id="{F12A01AA-2766-CF41-2C16-880BA744C4A1}"/>
              </a:ext>
            </a:extLst>
          </p:cNvPr>
          <p:cNvGrpSpPr>
            <a:grpSpLocks/>
          </p:cNvGrpSpPr>
          <p:nvPr/>
        </p:nvGrpSpPr>
        <p:grpSpPr bwMode="gray">
          <a:xfrm>
            <a:off x="8120920" y="2165663"/>
            <a:ext cx="279250" cy="252158"/>
            <a:chOff x="10444440" y="4243182"/>
            <a:chExt cx="413536" cy="373417"/>
          </a:xfrm>
          <a:solidFill>
            <a:schemeClr val="accent1"/>
          </a:solidFill>
        </p:grpSpPr>
        <p:sp>
          <p:nvSpPr>
            <p:cNvPr id="142" name="Freeform 215">
              <a:extLst>
                <a:ext uri="{FF2B5EF4-FFF2-40B4-BE49-F238E27FC236}">
                  <a16:creationId xmlns:a16="http://schemas.microsoft.com/office/drawing/2014/main" id="{3EB18A03-B1D6-B91F-2E30-7623D8E63270}"/>
                </a:ext>
              </a:extLst>
            </p:cNvPr>
            <p:cNvSpPr>
              <a:spLocks/>
            </p:cNvSpPr>
            <p:nvPr/>
          </p:nvSpPr>
          <p:spPr bwMode="gray">
            <a:xfrm rot="5870083">
              <a:off x="10591464" y="4350087"/>
              <a:ext cx="359932" cy="173092"/>
            </a:xfrm>
            <a:custGeom>
              <a:avLst/>
              <a:gdLst>
                <a:gd name="T0" fmla="*/ 99 w 793"/>
                <a:gd name="T1" fmla="*/ 381 h 381"/>
                <a:gd name="T2" fmla="*/ 0 w 793"/>
                <a:gd name="T3" fmla="*/ 354 h 381"/>
                <a:gd name="T4" fmla="*/ 39 w 793"/>
                <a:gd name="T5" fmla="*/ 256 h 381"/>
                <a:gd name="T6" fmla="*/ 300 w 793"/>
                <a:gd name="T7" fmla="*/ 46 h 381"/>
                <a:gd name="T8" fmla="*/ 728 w 793"/>
                <a:gd name="T9" fmla="*/ 160 h 381"/>
                <a:gd name="T10" fmla="*/ 736 w 793"/>
                <a:gd name="T11" fmla="*/ 48 h 381"/>
                <a:gd name="T12" fmla="*/ 793 w 793"/>
                <a:gd name="T13" fmla="*/ 48 h 381"/>
                <a:gd name="T14" fmla="*/ 793 w 793"/>
                <a:gd name="T15" fmla="*/ 301 h 381"/>
                <a:gd name="T16" fmla="*/ 546 w 793"/>
                <a:gd name="T17" fmla="*/ 301 h 381"/>
                <a:gd name="T18" fmla="*/ 546 w 793"/>
                <a:gd name="T19" fmla="*/ 241 h 381"/>
                <a:gd name="T20" fmla="*/ 656 w 793"/>
                <a:gd name="T21" fmla="*/ 233 h 381"/>
                <a:gd name="T22" fmla="*/ 419 w 793"/>
                <a:gd name="T23" fmla="*/ 132 h 381"/>
                <a:gd name="T24" fmla="*/ 328 w 793"/>
                <a:gd name="T25" fmla="*/ 146 h 381"/>
                <a:gd name="T26" fmla="*/ 129 w 793"/>
                <a:gd name="T27" fmla="*/ 306 h 381"/>
                <a:gd name="T28" fmla="*/ 99 w 793"/>
                <a:gd name="T29"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3" h="381">
                  <a:moveTo>
                    <a:pt x="99" y="381"/>
                  </a:moveTo>
                  <a:cubicBezTo>
                    <a:pt x="0" y="354"/>
                    <a:pt x="0" y="354"/>
                    <a:pt x="0" y="354"/>
                  </a:cubicBezTo>
                  <a:cubicBezTo>
                    <a:pt x="9" y="320"/>
                    <a:pt x="22" y="287"/>
                    <a:pt x="39" y="256"/>
                  </a:cubicBezTo>
                  <a:cubicBezTo>
                    <a:pt x="96" y="153"/>
                    <a:pt x="188" y="78"/>
                    <a:pt x="300" y="46"/>
                  </a:cubicBezTo>
                  <a:cubicBezTo>
                    <a:pt x="457" y="0"/>
                    <a:pt x="620" y="49"/>
                    <a:pt x="728" y="160"/>
                  </a:cubicBezTo>
                  <a:cubicBezTo>
                    <a:pt x="736" y="48"/>
                    <a:pt x="736" y="48"/>
                    <a:pt x="736" y="48"/>
                  </a:cubicBezTo>
                  <a:cubicBezTo>
                    <a:pt x="793" y="48"/>
                    <a:pt x="793" y="48"/>
                    <a:pt x="793" y="48"/>
                  </a:cubicBezTo>
                  <a:cubicBezTo>
                    <a:pt x="793" y="301"/>
                    <a:pt x="793" y="301"/>
                    <a:pt x="793" y="301"/>
                  </a:cubicBezTo>
                  <a:cubicBezTo>
                    <a:pt x="546" y="301"/>
                    <a:pt x="546" y="301"/>
                    <a:pt x="546" y="301"/>
                  </a:cubicBezTo>
                  <a:cubicBezTo>
                    <a:pt x="546" y="241"/>
                    <a:pt x="546" y="241"/>
                    <a:pt x="546" y="241"/>
                  </a:cubicBezTo>
                  <a:cubicBezTo>
                    <a:pt x="656" y="233"/>
                    <a:pt x="656" y="233"/>
                    <a:pt x="656" y="233"/>
                  </a:cubicBezTo>
                  <a:cubicBezTo>
                    <a:pt x="594" y="170"/>
                    <a:pt x="509" y="132"/>
                    <a:pt x="419" y="132"/>
                  </a:cubicBezTo>
                  <a:cubicBezTo>
                    <a:pt x="389" y="132"/>
                    <a:pt x="358" y="137"/>
                    <a:pt x="328" y="146"/>
                  </a:cubicBezTo>
                  <a:cubicBezTo>
                    <a:pt x="242" y="170"/>
                    <a:pt x="172" y="227"/>
                    <a:pt x="129" y="306"/>
                  </a:cubicBezTo>
                  <a:cubicBezTo>
                    <a:pt x="116" y="330"/>
                    <a:pt x="105" y="355"/>
                    <a:pt x="99"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8" tIns="34254" rIns="68508" bIns="34254" numCol="1" anchor="t" anchorCtr="0" compatLnSpc="1">
              <a:prstTxWarp prst="textNoShape">
                <a:avLst/>
              </a:prstTxWarp>
            </a:bodyPr>
            <a:lstStyle/>
            <a:p>
              <a:pPr defTabSz="685092" fontAlgn="base">
                <a:spcBef>
                  <a:spcPct val="50000"/>
                </a:spcBef>
                <a:spcAft>
                  <a:spcPct val="0"/>
                </a:spcAft>
                <a:defRPr/>
              </a:pPr>
              <a:endParaRPr lang="en-US" sz="1349">
                <a:solidFill>
                  <a:srgbClr val="ADBECB"/>
                </a:solidFill>
                <a:latin typeface="Arial" pitchFamily="34" charset="0"/>
                <a:ea typeface="ＭＳ Ｐゴシック" charset="-128"/>
              </a:endParaRPr>
            </a:p>
          </p:txBody>
        </p:sp>
        <p:sp>
          <p:nvSpPr>
            <p:cNvPr id="143" name="Freeform 216">
              <a:extLst>
                <a:ext uri="{FF2B5EF4-FFF2-40B4-BE49-F238E27FC236}">
                  <a16:creationId xmlns:a16="http://schemas.microsoft.com/office/drawing/2014/main" id="{06F66562-6856-75EC-8DCB-5D6CE4CFF20D}"/>
                </a:ext>
              </a:extLst>
            </p:cNvPr>
            <p:cNvSpPr>
              <a:spLocks/>
            </p:cNvSpPr>
            <p:nvPr/>
          </p:nvSpPr>
          <p:spPr bwMode="gray">
            <a:xfrm rot="5870083">
              <a:off x="10344303" y="4343319"/>
              <a:ext cx="360244" cy="159970"/>
            </a:xfrm>
            <a:custGeom>
              <a:avLst/>
              <a:gdLst>
                <a:gd name="T0" fmla="*/ 695 w 794"/>
                <a:gd name="T1" fmla="*/ 0 h 352"/>
                <a:gd name="T2" fmla="*/ 665 w 794"/>
                <a:gd name="T3" fmla="*/ 75 h 352"/>
                <a:gd name="T4" fmla="*/ 466 w 794"/>
                <a:gd name="T5" fmla="*/ 236 h 352"/>
                <a:gd name="T6" fmla="*/ 138 w 794"/>
                <a:gd name="T7" fmla="*/ 148 h 352"/>
                <a:gd name="T8" fmla="*/ 248 w 794"/>
                <a:gd name="T9" fmla="*/ 140 h 352"/>
                <a:gd name="T10" fmla="*/ 248 w 794"/>
                <a:gd name="T11" fmla="*/ 84 h 352"/>
                <a:gd name="T12" fmla="*/ 0 w 794"/>
                <a:gd name="T13" fmla="*/ 84 h 352"/>
                <a:gd name="T14" fmla="*/ 0 w 794"/>
                <a:gd name="T15" fmla="*/ 333 h 352"/>
                <a:gd name="T16" fmla="*/ 58 w 794"/>
                <a:gd name="T17" fmla="*/ 333 h 352"/>
                <a:gd name="T18" fmla="*/ 66 w 794"/>
                <a:gd name="T19" fmla="*/ 221 h 352"/>
                <a:gd name="T20" fmla="*/ 375 w 794"/>
                <a:gd name="T21" fmla="*/ 352 h 352"/>
                <a:gd name="T22" fmla="*/ 494 w 794"/>
                <a:gd name="T23" fmla="*/ 335 h 352"/>
                <a:gd name="T24" fmla="*/ 794 w 794"/>
                <a:gd name="T25" fmla="*/ 27 h 352"/>
                <a:gd name="T26" fmla="*/ 695 w 794"/>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4" h="352">
                  <a:moveTo>
                    <a:pt x="695" y="0"/>
                  </a:moveTo>
                  <a:cubicBezTo>
                    <a:pt x="688" y="26"/>
                    <a:pt x="678" y="51"/>
                    <a:pt x="665" y="75"/>
                  </a:cubicBezTo>
                  <a:cubicBezTo>
                    <a:pt x="622" y="154"/>
                    <a:pt x="551" y="211"/>
                    <a:pt x="466" y="236"/>
                  </a:cubicBezTo>
                  <a:cubicBezTo>
                    <a:pt x="345" y="271"/>
                    <a:pt x="220" y="233"/>
                    <a:pt x="138" y="148"/>
                  </a:cubicBezTo>
                  <a:cubicBezTo>
                    <a:pt x="248" y="140"/>
                    <a:pt x="248" y="140"/>
                    <a:pt x="248" y="140"/>
                  </a:cubicBezTo>
                  <a:cubicBezTo>
                    <a:pt x="248" y="84"/>
                    <a:pt x="248" y="84"/>
                    <a:pt x="248" y="84"/>
                  </a:cubicBezTo>
                  <a:cubicBezTo>
                    <a:pt x="0" y="84"/>
                    <a:pt x="0" y="84"/>
                    <a:pt x="0" y="84"/>
                  </a:cubicBezTo>
                  <a:cubicBezTo>
                    <a:pt x="0" y="333"/>
                    <a:pt x="0" y="333"/>
                    <a:pt x="0" y="333"/>
                  </a:cubicBezTo>
                  <a:cubicBezTo>
                    <a:pt x="58" y="333"/>
                    <a:pt x="58" y="333"/>
                    <a:pt x="58" y="333"/>
                  </a:cubicBezTo>
                  <a:cubicBezTo>
                    <a:pt x="66" y="221"/>
                    <a:pt x="66" y="221"/>
                    <a:pt x="66" y="221"/>
                  </a:cubicBezTo>
                  <a:cubicBezTo>
                    <a:pt x="146" y="304"/>
                    <a:pt x="258" y="352"/>
                    <a:pt x="375" y="352"/>
                  </a:cubicBezTo>
                  <a:cubicBezTo>
                    <a:pt x="414" y="352"/>
                    <a:pt x="454" y="347"/>
                    <a:pt x="494" y="335"/>
                  </a:cubicBezTo>
                  <a:cubicBezTo>
                    <a:pt x="646" y="291"/>
                    <a:pt x="755" y="171"/>
                    <a:pt x="794" y="27"/>
                  </a:cubicBezTo>
                  <a:lnTo>
                    <a:pt x="6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08" tIns="34254" rIns="68508" bIns="34254" numCol="1" anchor="t" anchorCtr="0" compatLnSpc="1">
              <a:prstTxWarp prst="textNoShape">
                <a:avLst/>
              </a:prstTxWarp>
            </a:bodyPr>
            <a:lstStyle/>
            <a:p>
              <a:pPr defTabSz="685092" fontAlgn="base">
                <a:spcBef>
                  <a:spcPct val="50000"/>
                </a:spcBef>
                <a:spcAft>
                  <a:spcPct val="0"/>
                </a:spcAft>
                <a:defRPr/>
              </a:pPr>
              <a:endParaRPr lang="en-US" sz="1349">
                <a:solidFill>
                  <a:srgbClr val="ADBECB"/>
                </a:solidFill>
                <a:latin typeface="Arial" pitchFamily="34" charset="0"/>
                <a:ea typeface="ＭＳ Ｐゴシック" charset="-128"/>
              </a:endParaRPr>
            </a:p>
          </p:txBody>
        </p:sp>
      </p:grpSp>
      <p:pic>
        <p:nvPicPr>
          <p:cNvPr id="144" name="Grafik 365">
            <a:extLst>
              <a:ext uri="{FF2B5EF4-FFF2-40B4-BE49-F238E27FC236}">
                <a16:creationId xmlns:a16="http://schemas.microsoft.com/office/drawing/2014/main" id="{C67DC7AB-74E3-1218-3063-BAB9009030AF}"/>
              </a:ext>
            </a:extLst>
          </p:cNvPr>
          <p:cNvPicPr>
            <a:picLocks noChangeAspect="1"/>
          </p:cNvPicPr>
          <p:nvPr/>
        </p:nvPicPr>
        <p:blipFill>
          <a:blip r:embed="rId31"/>
          <a:stretch>
            <a:fillRect/>
          </a:stretch>
        </p:blipFill>
        <p:spPr bwMode="gray">
          <a:xfrm>
            <a:off x="7961510" y="2470528"/>
            <a:ext cx="299736" cy="299737"/>
          </a:xfrm>
          <a:prstGeom prst="rect">
            <a:avLst/>
          </a:prstGeom>
        </p:spPr>
      </p:pic>
      <p:pic>
        <p:nvPicPr>
          <p:cNvPr id="145" name="Grafik 300">
            <a:extLst>
              <a:ext uri="{FF2B5EF4-FFF2-40B4-BE49-F238E27FC236}">
                <a16:creationId xmlns:a16="http://schemas.microsoft.com/office/drawing/2014/main" id="{081B5D3A-95BC-643F-B63F-1B8D54BD8C65}"/>
              </a:ext>
            </a:extLst>
          </p:cNvPr>
          <p:cNvPicPr>
            <a:picLocks noChangeAspect="1"/>
          </p:cNvPicPr>
          <p:nvPr/>
        </p:nvPicPr>
        <p:blipFill>
          <a:blip r:embed="rId32"/>
          <a:stretch>
            <a:fillRect/>
          </a:stretch>
        </p:blipFill>
        <p:spPr>
          <a:xfrm>
            <a:off x="7119560" y="2289695"/>
            <a:ext cx="232515" cy="166864"/>
          </a:xfrm>
          <a:prstGeom prst="rect">
            <a:avLst/>
          </a:prstGeom>
        </p:spPr>
      </p:pic>
    </p:spTree>
    <p:extLst>
      <p:ext uri="{BB962C8B-B14F-4D97-AF65-F5344CB8AC3E}">
        <p14:creationId xmlns:p14="http://schemas.microsoft.com/office/powerpoint/2010/main" val="8852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noProof="0" dirty="0"/>
              <a:t>OPC UA and Profinet Working Together</a:t>
            </a:r>
          </a:p>
        </p:txBody>
      </p:sp>
      <p:sp>
        <p:nvSpPr>
          <p:cNvPr id="5" name="Datumsplatzhalter 4"/>
          <p:cNvSpPr>
            <a:spLocks noGrp="1"/>
          </p:cNvSpPr>
          <p:nvPr>
            <p:ph type="dt" sz="half" idx="17"/>
          </p:nvPr>
        </p:nvSpPr>
        <p:spPr>
          <a:xfrm>
            <a:off x="5531928" y="4830260"/>
            <a:ext cx="401238" cy="247177"/>
          </a:xfrm>
        </p:spPr>
        <p:txBody>
          <a:bodyPr/>
          <a:lstStyle/>
          <a:p>
            <a:r>
              <a:rPr lang="en-US" dirty="0"/>
              <a:t>© 2017</a:t>
            </a:r>
            <a:endParaRPr lang="de-DE" dirty="0"/>
          </a:p>
        </p:txBody>
      </p:sp>
      <p:pic>
        <p:nvPicPr>
          <p:cNvPr id="17" name="Picture 16">
            <a:extLst>
              <a:ext uri="{FF2B5EF4-FFF2-40B4-BE49-F238E27FC236}">
                <a16:creationId xmlns:a16="http://schemas.microsoft.com/office/drawing/2014/main" id="{22323192-EC85-95F9-9E76-626A530D0FC2}"/>
              </a:ext>
            </a:extLst>
          </p:cNvPr>
          <p:cNvPicPr>
            <a:picLocks noChangeAspect="1"/>
          </p:cNvPicPr>
          <p:nvPr/>
        </p:nvPicPr>
        <p:blipFill>
          <a:blip r:embed="rId3"/>
          <a:stretch>
            <a:fillRect/>
          </a:stretch>
        </p:blipFill>
        <p:spPr>
          <a:xfrm>
            <a:off x="250833" y="928355"/>
            <a:ext cx="8601075" cy="3706490"/>
          </a:xfrm>
          <a:prstGeom prst="rect">
            <a:avLst/>
          </a:prstGeom>
        </p:spPr>
      </p:pic>
    </p:spTree>
    <p:extLst>
      <p:ext uri="{BB962C8B-B14F-4D97-AF65-F5344CB8AC3E}">
        <p14:creationId xmlns:p14="http://schemas.microsoft.com/office/powerpoint/2010/main" val="287337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noProof="0" dirty="0"/>
              <a:t>OPC UA and Profinet in Automation</a:t>
            </a:r>
          </a:p>
        </p:txBody>
      </p:sp>
      <p:sp>
        <p:nvSpPr>
          <p:cNvPr id="5" name="Datumsplatzhalter 4"/>
          <p:cNvSpPr>
            <a:spLocks noGrp="1"/>
          </p:cNvSpPr>
          <p:nvPr>
            <p:ph type="dt" sz="half" idx="17"/>
          </p:nvPr>
        </p:nvSpPr>
        <p:spPr>
          <a:xfrm>
            <a:off x="5490047" y="4834925"/>
            <a:ext cx="401238" cy="247177"/>
          </a:xfrm>
        </p:spPr>
        <p:txBody>
          <a:bodyPr/>
          <a:lstStyle/>
          <a:p>
            <a:r>
              <a:rPr lang="en-US"/>
              <a:t>© 2017</a:t>
            </a:r>
            <a:endParaRPr lang="de-DE" dirty="0"/>
          </a:p>
        </p:txBody>
      </p:sp>
      <p:sp>
        <p:nvSpPr>
          <p:cNvPr id="30" name="Pfeil nach oben und unten 5">
            <a:extLst>
              <a:ext uri="{FF2B5EF4-FFF2-40B4-BE49-F238E27FC236}">
                <a16:creationId xmlns:a16="http://schemas.microsoft.com/office/drawing/2014/main" id="{8E6DB24D-2358-5336-3150-16F67A5EC2D5}"/>
              </a:ext>
            </a:extLst>
          </p:cNvPr>
          <p:cNvSpPr/>
          <p:nvPr/>
        </p:nvSpPr>
        <p:spPr bwMode="auto">
          <a:xfrm>
            <a:off x="982038" y="2322124"/>
            <a:ext cx="175532" cy="494314"/>
          </a:xfrm>
          <a:prstGeom prst="upDownArrow">
            <a:avLst/>
          </a:prstGeom>
          <a:solidFill>
            <a:srgbClr val="0087BE"/>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a:solidFill>
                <a:schemeClr val="tx1"/>
              </a:solidFill>
            </a:endParaRPr>
          </a:p>
        </p:txBody>
      </p:sp>
      <p:sp>
        <p:nvSpPr>
          <p:cNvPr id="31" name="Pfeil nach oben und unten 6">
            <a:extLst>
              <a:ext uri="{FF2B5EF4-FFF2-40B4-BE49-F238E27FC236}">
                <a16:creationId xmlns:a16="http://schemas.microsoft.com/office/drawing/2014/main" id="{11B93731-6FC2-C9F5-514D-92E8CF636FE6}"/>
              </a:ext>
            </a:extLst>
          </p:cNvPr>
          <p:cNvSpPr/>
          <p:nvPr/>
        </p:nvSpPr>
        <p:spPr bwMode="auto">
          <a:xfrm>
            <a:off x="2679190" y="2326294"/>
            <a:ext cx="185168" cy="521451"/>
          </a:xfrm>
          <a:prstGeom prst="upDownArrow">
            <a:avLst/>
          </a:prstGeom>
          <a:solidFill>
            <a:srgbClr val="0087BE"/>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a:solidFill>
                <a:schemeClr val="tx1"/>
              </a:solidFill>
            </a:endParaRPr>
          </a:p>
        </p:txBody>
      </p:sp>
      <p:cxnSp>
        <p:nvCxnSpPr>
          <p:cNvPr id="32" name="Gerade Verbindung mit Pfeil 125">
            <a:extLst>
              <a:ext uri="{FF2B5EF4-FFF2-40B4-BE49-F238E27FC236}">
                <a16:creationId xmlns:a16="http://schemas.microsoft.com/office/drawing/2014/main" id="{1B40B6E4-E0F0-630B-118D-A24C670ED050}"/>
              </a:ext>
            </a:extLst>
          </p:cNvPr>
          <p:cNvCxnSpPr/>
          <p:nvPr/>
        </p:nvCxnSpPr>
        <p:spPr bwMode="auto">
          <a:xfrm>
            <a:off x="3787479" y="1790251"/>
            <a:ext cx="146337" cy="0"/>
          </a:xfrm>
          <a:prstGeom prst="straightConnector1">
            <a:avLst/>
          </a:prstGeom>
          <a:solidFill>
            <a:schemeClr val="tx2"/>
          </a:solidFill>
          <a:ln w="22225" cap="flat" cmpd="sng" algn="ctr">
            <a:solidFill>
              <a:srgbClr val="0087B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rade Verbindung mit Pfeil 126">
            <a:extLst>
              <a:ext uri="{FF2B5EF4-FFF2-40B4-BE49-F238E27FC236}">
                <a16:creationId xmlns:a16="http://schemas.microsoft.com/office/drawing/2014/main" id="{487A012A-A8B8-FB92-8B6A-639C71F442D2}"/>
              </a:ext>
            </a:extLst>
          </p:cNvPr>
          <p:cNvCxnSpPr/>
          <p:nvPr/>
        </p:nvCxnSpPr>
        <p:spPr bwMode="auto">
          <a:xfrm>
            <a:off x="3796792" y="2483381"/>
            <a:ext cx="146337" cy="0"/>
          </a:xfrm>
          <a:prstGeom prst="straightConnector1">
            <a:avLst/>
          </a:prstGeom>
          <a:solidFill>
            <a:schemeClr val="tx2"/>
          </a:solidFill>
          <a:ln w="22225" cap="flat" cmpd="sng" algn="ctr">
            <a:solidFill>
              <a:srgbClr val="0087B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rade Verbindung mit Pfeil 127">
            <a:extLst>
              <a:ext uri="{FF2B5EF4-FFF2-40B4-BE49-F238E27FC236}">
                <a16:creationId xmlns:a16="http://schemas.microsoft.com/office/drawing/2014/main" id="{ADBF0A90-37D4-04A9-D067-C4E3E07B92FD}"/>
              </a:ext>
            </a:extLst>
          </p:cNvPr>
          <p:cNvCxnSpPr/>
          <p:nvPr/>
        </p:nvCxnSpPr>
        <p:spPr bwMode="auto">
          <a:xfrm>
            <a:off x="3778165" y="3160290"/>
            <a:ext cx="158119" cy="0"/>
          </a:xfrm>
          <a:prstGeom prst="straightConnector1">
            <a:avLst/>
          </a:prstGeom>
          <a:solidFill>
            <a:schemeClr val="tx2"/>
          </a:solidFill>
          <a:ln w="22225" cap="flat" cmpd="sng" algn="ctr">
            <a:solidFill>
              <a:srgbClr val="00AF8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mit Pfeil 128">
            <a:extLst>
              <a:ext uri="{FF2B5EF4-FFF2-40B4-BE49-F238E27FC236}">
                <a16:creationId xmlns:a16="http://schemas.microsoft.com/office/drawing/2014/main" id="{666CD9FB-0A3F-35B4-8B1B-4FB37684C2BC}"/>
              </a:ext>
            </a:extLst>
          </p:cNvPr>
          <p:cNvCxnSpPr/>
          <p:nvPr/>
        </p:nvCxnSpPr>
        <p:spPr bwMode="auto">
          <a:xfrm>
            <a:off x="3787479" y="3704351"/>
            <a:ext cx="146337" cy="0"/>
          </a:xfrm>
          <a:prstGeom prst="straightConnector1">
            <a:avLst/>
          </a:prstGeom>
          <a:solidFill>
            <a:schemeClr val="tx2"/>
          </a:solidFill>
          <a:ln w="22225" cap="flat" cmpd="sng" algn="ctr">
            <a:solidFill>
              <a:srgbClr val="00AF8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mit Pfeil 130">
            <a:extLst>
              <a:ext uri="{FF2B5EF4-FFF2-40B4-BE49-F238E27FC236}">
                <a16:creationId xmlns:a16="http://schemas.microsoft.com/office/drawing/2014/main" id="{A4A0AB52-3B15-DCBD-24C6-C0E4632EC1E7}"/>
              </a:ext>
            </a:extLst>
          </p:cNvPr>
          <p:cNvCxnSpPr/>
          <p:nvPr/>
        </p:nvCxnSpPr>
        <p:spPr bwMode="auto">
          <a:xfrm flipV="1">
            <a:off x="3781332" y="1131049"/>
            <a:ext cx="12591" cy="2026597"/>
          </a:xfrm>
          <a:prstGeom prst="straightConnector1">
            <a:avLst/>
          </a:prstGeom>
          <a:solidFill>
            <a:schemeClr val="tx2"/>
          </a:solidFill>
          <a:ln w="22225" cap="flat" cmpd="sng" algn="ctr">
            <a:solidFill>
              <a:srgbClr val="0087B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8" name="Textfeld 131">
            <a:extLst>
              <a:ext uri="{FF2B5EF4-FFF2-40B4-BE49-F238E27FC236}">
                <a16:creationId xmlns:a16="http://schemas.microsoft.com/office/drawing/2014/main" id="{816323E3-16B4-F5F4-33B6-785D56CA9F3B}"/>
              </a:ext>
            </a:extLst>
          </p:cNvPr>
          <p:cNvSpPr txBox="1"/>
          <p:nvPr/>
        </p:nvSpPr>
        <p:spPr>
          <a:xfrm rot="16200000">
            <a:off x="3283572" y="3356751"/>
            <a:ext cx="750141" cy="222884"/>
          </a:xfrm>
          <a:prstGeom prst="rect">
            <a:avLst/>
          </a:prstGeom>
          <a:no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AAB414"/>
                </a:solidFill>
                <a:prstDash val="solid"/>
                <a:round/>
                <a:headEnd type="none" w="med" len="med"/>
                <a:tailEnd type="none" w="med" len="med"/>
              </a14:hiddenLine>
            </a:ext>
          </a:extLst>
        </p:spPr>
        <p:txBody>
          <a:bodyPr wrap="none" lIns="0" tIns="0" rIns="0" bIns="0" rtlCol="0">
            <a:noAutofit/>
          </a:bodyPr>
          <a:lstStyle/>
          <a:p>
            <a:pPr algn="l" rtl="0">
              <a:lnSpc>
                <a:spcPct val="110000"/>
              </a:lnSpc>
              <a:spcBef>
                <a:spcPts val="0"/>
              </a:spcBef>
            </a:pPr>
            <a:r>
              <a:rPr lang="en-US" sz="1400" b="1" i="0" u="none" baseline="0" dirty="0">
                <a:solidFill>
                  <a:srgbClr val="00AF8E"/>
                </a:solidFill>
              </a:rPr>
              <a:t>PROFINET</a:t>
            </a:r>
            <a:endParaRPr lang="en-US" sz="1400" b="1" dirty="0">
              <a:solidFill>
                <a:srgbClr val="00AF8E"/>
              </a:solidFill>
            </a:endParaRPr>
          </a:p>
        </p:txBody>
      </p:sp>
      <p:sp>
        <p:nvSpPr>
          <p:cNvPr id="39" name="Textfeld 132">
            <a:extLst>
              <a:ext uri="{FF2B5EF4-FFF2-40B4-BE49-F238E27FC236}">
                <a16:creationId xmlns:a16="http://schemas.microsoft.com/office/drawing/2014/main" id="{B2AE2CA6-73EC-5B6C-182A-976ADA4EC691}"/>
              </a:ext>
            </a:extLst>
          </p:cNvPr>
          <p:cNvSpPr txBox="1"/>
          <p:nvPr/>
        </p:nvSpPr>
        <p:spPr>
          <a:xfrm rot="16200000">
            <a:off x="3350222" y="2186713"/>
            <a:ext cx="502576" cy="113862"/>
          </a:xfrm>
          <a:prstGeom prst="rect">
            <a:avLst/>
          </a:prstGeom>
          <a:noFill/>
        </p:spPr>
        <p:txBody>
          <a:bodyPr wrap="none" lIns="0" tIns="0" rIns="0" bIns="0" rtlCol="0">
            <a:noAutofit/>
          </a:bodyPr>
          <a:lstStyle/>
          <a:p>
            <a:pPr>
              <a:lnSpc>
                <a:spcPct val="110000"/>
              </a:lnSpc>
              <a:spcBef>
                <a:spcPts val="0"/>
              </a:spcBef>
            </a:pPr>
            <a:r>
              <a:rPr lang="en-US" sz="1400" b="1">
                <a:solidFill>
                  <a:srgbClr val="0087BE"/>
                </a:solidFill>
                <a:latin typeface="+mn-lt"/>
              </a:rPr>
              <a:t>OPC  UA</a:t>
            </a:r>
          </a:p>
        </p:txBody>
      </p:sp>
      <p:sp>
        <p:nvSpPr>
          <p:cNvPr id="40" name="Textfeld 133">
            <a:extLst>
              <a:ext uri="{FF2B5EF4-FFF2-40B4-BE49-F238E27FC236}">
                <a16:creationId xmlns:a16="http://schemas.microsoft.com/office/drawing/2014/main" id="{454C6A2F-4390-BF92-2DEC-D4D678B5F492}"/>
              </a:ext>
            </a:extLst>
          </p:cNvPr>
          <p:cNvSpPr txBox="1"/>
          <p:nvPr/>
        </p:nvSpPr>
        <p:spPr>
          <a:xfrm rot="16200000">
            <a:off x="2705967" y="2662532"/>
            <a:ext cx="1531032" cy="307812"/>
          </a:xfrm>
          <a:prstGeom prst="rect">
            <a:avLst/>
          </a:prstGeom>
          <a:noFill/>
        </p:spPr>
        <p:txBody>
          <a:bodyPr wrap="none" lIns="0" tIns="0" rIns="0" bIns="0" rtlCol="0">
            <a:noAutofit/>
          </a:bodyPr>
          <a:lstStyle/>
          <a:p>
            <a:pPr algn="l" rtl="0">
              <a:lnSpc>
                <a:spcPct val="110000"/>
              </a:lnSpc>
              <a:spcBef>
                <a:spcPts val="0"/>
              </a:spcBef>
            </a:pPr>
            <a:r>
              <a:rPr lang="en-US" sz="1400" b="1" i="0" u="none" baseline="0" dirty="0">
                <a:solidFill>
                  <a:schemeClr val="tx1"/>
                </a:solidFill>
              </a:rPr>
              <a:t>Industrial Ethernet</a:t>
            </a:r>
            <a:endParaRPr lang="en-US" sz="1400" b="1" dirty="0">
              <a:solidFill>
                <a:schemeClr val="tx1"/>
              </a:solidFill>
            </a:endParaRPr>
          </a:p>
        </p:txBody>
      </p:sp>
      <p:sp>
        <p:nvSpPr>
          <p:cNvPr id="41" name="Isosceles Triangle 4">
            <a:extLst>
              <a:ext uri="{FF2B5EF4-FFF2-40B4-BE49-F238E27FC236}">
                <a16:creationId xmlns:a16="http://schemas.microsoft.com/office/drawing/2014/main" id="{7D28D141-D2B2-51F9-8410-B84AC81703DD}"/>
              </a:ext>
            </a:extLst>
          </p:cNvPr>
          <p:cNvSpPr/>
          <p:nvPr/>
        </p:nvSpPr>
        <p:spPr bwMode="auto">
          <a:xfrm>
            <a:off x="806810" y="1310239"/>
            <a:ext cx="2261571" cy="1003874"/>
          </a:xfrm>
          <a:prstGeom prst="triangle">
            <a:avLst/>
          </a:prstGeom>
          <a:solidFill>
            <a:srgbClr val="0087BE"/>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2400" b="1">
              <a:solidFill>
                <a:schemeClr val="lt1"/>
              </a:solidFill>
              <a:latin typeface="+mn-lt"/>
              <a:ea typeface="Arial Unicode MS" panose="020B0604020202020204" pitchFamily="34" charset="-128"/>
              <a:cs typeface="Arial Unicode MS" panose="020B0604020202020204" pitchFamily="34" charset="-128"/>
            </a:endParaRPr>
          </a:p>
        </p:txBody>
      </p:sp>
      <p:cxnSp>
        <p:nvCxnSpPr>
          <p:cNvPr id="42" name="Straight Connector 1239">
            <a:extLst>
              <a:ext uri="{FF2B5EF4-FFF2-40B4-BE49-F238E27FC236}">
                <a16:creationId xmlns:a16="http://schemas.microsoft.com/office/drawing/2014/main" id="{CACA2E0B-99E2-DD18-657B-0DAFE646FA0D}"/>
              </a:ext>
            </a:extLst>
          </p:cNvPr>
          <p:cNvCxnSpPr>
            <a:endCxn id="41" idx="4"/>
          </p:cNvCxnSpPr>
          <p:nvPr/>
        </p:nvCxnSpPr>
        <p:spPr bwMode="auto">
          <a:xfrm flipV="1">
            <a:off x="818417" y="2314113"/>
            <a:ext cx="2249964" cy="556"/>
          </a:xfrm>
          <a:prstGeom prst="line">
            <a:avLst/>
          </a:prstGeom>
          <a:solidFill>
            <a:schemeClr val="tx2"/>
          </a:solidFill>
          <a:ln w="12700" cap="flat" cmpd="sng" algn="ctr">
            <a:solidFill>
              <a:srgbClr val="00002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Straight Connector 1240">
            <a:extLst>
              <a:ext uri="{FF2B5EF4-FFF2-40B4-BE49-F238E27FC236}">
                <a16:creationId xmlns:a16="http://schemas.microsoft.com/office/drawing/2014/main" id="{6C3936E8-2177-2963-5191-9B2C559020FB}"/>
              </a:ext>
            </a:extLst>
          </p:cNvPr>
          <p:cNvCxnSpPr/>
          <p:nvPr/>
        </p:nvCxnSpPr>
        <p:spPr bwMode="auto">
          <a:xfrm>
            <a:off x="1478150" y="1709349"/>
            <a:ext cx="900919" cy="0"/>
          </a:xfrm>
          <a:prstGeom prst="line">
            <a:avLst/>
          </a:prstGeom>
          <a:solidFill>
            <a:schemeClr val="tx2"/>
          </a:solidFill>
          <a:ln w="12700" cap="flat" cmpd="sng" algn="ctr">
            <a:solidFill>
              <a:srgbClr val="00002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TextBox 1242">
            <a:extLst>
              <a:ext uri="{FF2B5EF4-FFF2-40B4-BE49-F238E27FC236}">
                <a16:creationId xmlns:a16="http://schemas.microsoft.com/office/drawing/2014/main" id="{A404E5E5-85A9-F7A8-B7BB-43C42F79B134}"/>
              </a:ext>
            </a:extLst>
          </p:cNvPr>
          <p:cNvSpPr txBox="1"/>
          <p:nvPr/>
        </p:nvSpPr>
        <p:spPr>
          <a:xfrm>
            <a:off x="1711474" y="1457269"/>
            <a:ext cx="415481" cy="147812"/>
          </a:xfrm>
          <a:prstGeom prst="rect">
            <a:avLst/>
          </a:prstGeom>
          <a:noFill/>
        </p:spPr>
        <p:txBody>
          <a:bodyPr wrap="none" lIns="0" tIns="0" rIns="0" bIns="0" rtlCol="0">
            <a:noAutofit/>
          </a:bodyPr>
          <a:lstStyle/>
          <a:p>
            <a:pPr algn="ctr">
              <a:lnSpc>
                <a:spcPct val="110000"/>
              </a:lnSpc>
              <a:spcBef>
                <a:spcPts val="0"/>
              </a:spcBef>
            </a:pPr>
            <a:r>
              <a:rPr lang="en-US" b="1" dirty="0">
                <a:solidFill>
                  <a:schemeClr val="lt1"/>
                </a:solidFill>
                <a:latin typeface="+mn-lt"/>
                <a:ea typeface="Arial Unicode MS" panose="020B0604020202020204" pitchFamily="34" charset="-128"/>
                <a:cs typeface="Arial Unicode MS" panose="020B0604020202020204" pitchFamily="34" charset="-128"/>
              </a:rPr>
              <a:t>Cloud</a:t>
            </a:r>
          </a:p>
        </p:txBody>
      </p:sp>
      <p:sp>
        <p:nvSpPr>
          <p:cNvPr id="45" name="TextBox 1241">
            <a:extLst>
              <a:ext uri="{FF2B5EF4-FFF2-40B4-BE49-F238E27FC236}">
                <a16:creationId xmlns:a16="http://schemas.microsoft.com/office/drawing/2014/main" id="{F7892FB2-3823-5F38-219E-BEBC84D1F964}"/>
              </a:ext>
            </a:extLst>
          </p:cNvPr>
          <p:cNvSpPr txBox="1"/>
          <p:nvPr/>
        </p:nvSpPr>
        <p:spPr>
          <a:xfrm>
            <a:off x="1597390" y="1768734"/>
            <a:ext cx="694001" cy="147812"/>
          </a:xfrm>
          <a:prstGeom prst="rect">
            <a:avLst/>
          </a:prstGeom>
          <a:noFill/>
        </p:spPr>
        <p:txBody>
          <a:bodyPr wrap="none" lIns="0" tIns="0" rIns="0" bIns="0" rtlCol="0">
            <a:noAutofit/>
          </a:bodyPr>
          <a:lstStyle/>
          <a:p>
            <a:pPr algn="ctr">
              <a:lnSpc>
                <a:spcPct val="110000"/>
              </a:lnSpc>
              <a:spcBef>
                <a:spcPts val="0"/>
              </a:spcBef>
            </a:pPr>
            <a:r>
              <a:rPr lang="en-US" b="1" dirty="0">
                <a:solidFill>
                  <a:schemeClr val="lt1"/>
                </a:solidFill>
                <a:latin typeface="+mn-lt"/>
                <a:ea typeface="Arial Unicode MS" panose="020B0604020202020204" pitchFamily="34" charset="-128"/>
                <a:cs typeface="Arial Unicode MS" panose="020B0604020202020204" pitchFamily="34" charset="-128"/>
              </a:rPr>
              <a:t>MES, ERP</a:t>
            </a:r>
          </a:p>
        </p:txBody>
      </p:sp>
      <p:sp>
        <p:nvSpPr>
          <p:cNvPr id="46" name="TextBox 1241">
            <a:extLst>
              <a:ext uri="{FF2B5EF4-FFF2-40B4-BE49-F238E27FC236}">
                <a16:creationId xmlns:a16="http://schemas.microsoft.com/office/drawing/2014/main" id="{516A16B1-19A8-DE04-E37A-851BED1EE813}"/>
              </a:ext>
            </a:extLst>
          </p:cNvPr>
          <p:cNvSpPr txBox="1"/>
          <p:nvPr/>
        </p:nvSpPr>
        <p:spPr>
          <a:xfrm>
            <a:off x="1580203" y="2060089"/>
            <a:ext cx="694001" cy="147812"/>
          </a:xfrm>
          <a:prstGeom prst="rect">
            <a:avLst/>
          </a:prstGeom>
          <a:noFill/>
        </p:spPr>
        <p:txBody>
          <a:bodyPr wrap="none" lIns="0" tIns="0" rIns="0" bIns="0" rtlCol="0">
            <a:noAutofit/>
          </a:bodyPr>
          <a:lstStyle/>
          <a:p>
            <a:pPr algn="ctr">
              <a:lnSpc>
                <a:spcPct val="110000"/>
              </a:lnSpc>
              <a:spcBef>
                <a:spcPts val="0"/>
              </a:spcBef>
            </a:pPr>
            <a:r>
              <a:rPr lang="en-US" b="1" dirty="0">
                <a:solidFill>
                  <a:schemeClr val="lt1"/>
                </a:solidFill>
                <a:latin typeface="+mn-lt"/>
                <a:ea typeface="Arial Unicode MS" panose="020B0604020202020204" pitchFamily="34" charset="-128"/>
                <a:cs typeface="Arial Unicode MS" panose="020B0604020202020204" pitchFamily="34" charset="-128"/>
              </a:rPr>
              <a:t>SCADA, DCS</a:t>
            </a:r>
          </a:p>
        </p:txBody>
      </p:sp>
      <p:pic>
        <p:nvPicPr>
          <p:cNvPr id="47" name="Picture 2">
            <a:extLst>
              <a:ext uri="{FF2B5EF4-FFF2-40B4-BE49-F238E27FC236}">
                <a16:creationId xmlns:a16="http://schemas.microsoft.com/office/drawing/2014/main" id="{567ADCD4-7F77-7321-A426-0F5B0FB37E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491" y="2834994"/>
            <a:ext cx="908625" cy="98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a:extLst>
              <a:ext uri="{FF2B5EF4-FFF2-40B4-BE49-F238E27FC236}">
                <a16:creationId xmlns:a16="http://schemas.microsoft.com/office/drawing/2014/main" id="{7BE8FA52-19A2-021A-458F-1D508EF054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268" y="2842308"/>
            <a:ext cx="908625" cy="98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Pfeil nach oben und unten 739">
            <a:extLst>
              <a:ext uri="{FF2B5EF4-FFF2-40B4-BE49-F238E27FC236}">
                <a16:creationId xmlns:a16="http://schemas.microsoft.com/office/drawing/2014/main" id="{83069F52-D926-A672-3D2E-4307BA7992C6}"/>
              </a:ext>
            </a:extLst>
          </p:cNvPr>
          <p:cNvSpPr/>
          <p:nvPr/>
        </p:nvSpPr>
        <p:spPr bwMode="auto">
          <a:xfrm rot="5400000">
            <a:off x="1828033" y="3455561"/>
            <a:ext cx="200317" cy="482017"/>
          </a:xfrm>
          <a:prstGeom prst="upDownArrow">
            <a:avLst/>
          </a:prstGeom>
          <a:solidFill>
            <a:srgbClr val="00AF8E"/>
          </a:solidFill>
          <a:ln>
            <a:noFill/>
          </a:ln>
          <a:effec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b="1">
              <a:solidFill>
                <a:schemeClr val="tx1"/>
              </a:solidFill>
            </a:endParaRPr>
          </a:p>
        </p:txBody>
      </p:sp>
      <p:cxnSp>
        <p:nvCxnSpPr>
          <p:cNvPr id="50" name="Gerade Verbindung mit Pfeil 745">
            <a:extLst>
              <a:ext uri="{FF2B5EF4-FFF2-40B4-BE49-F238E27FC236}">
                <a16:creationId xmlns:a16="http://schemas.microsoft.com/office/drawing/2014/main" id="{C293968B-02D7-AF27-3D49-FEF485F37715}"/>
              </a:ext>
            </a:extLst>
          </p:cNvPr>
          <p:cNvCxnSpPr/>
          <p:nvPr/>
        </p:nvCxnSpPr>
        <p:spPr bwMode="auto">
          <a:xfrm>
            <a:off x="3789135" y="1341157"/>
            <a:ext cx="146337" cy="0"/>
          </a:xfrm>
          <a:prstGeom prst="straightConnector1">
            <a:avLst/>
          </a:prstGeom>
          <a:solidFill>
            <a:schemeClr val="tx2"/>
          </a:solidFill>
          <a:ln w="22225" cap="flat" cmpd="sng" algn="ctr">
            <a:solidFill>
              <a:srgbClr val="0087BE"/>
            </a:solidFill>
            <a:prstDash val="solid"/>
            <a:round/>
            <a:headEnd type="none" w="med" len="med"/>
            <a:tailEnd type="arrow"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rade Verbindung 129">
            <a:extLst>
              <a:ext uri="{FF2B5EF4-FFF2-40B4-BE49-F238E27FC236}">
                <a16:creationId xmlns:a16="http://schemas.microsoft.com/office/drawing/2014/main" id="{0B5F1FF7-99B2-D08C-714E-F57ED9109496}"/>
              </a:ext>
            </a:extLst>
          </p:cNvPr>
          <p:cNvCxnSpPr/>
          <p:nvPr/>
        </p:nvCxnSpPr>
        <p:spPr bwMode="auto">
          <a:xfrm>
            <a:off x="3782476" y="3159716"/>
            <a:ext cx="0" cy="850309"/>
          </a:xfrm>
          <a:prstGeom prst="line">
            <a:avLst/>
          </a:prstGeom>
          <a:solidFill>
            <a:schemeClr val="tx2"/>
          </a:solidFill>
          <a:ln w="22225" cap="flat" cmpd="sng" algn="ctr">
            <a:solidFill>
              <a:srgbClr val="00AF8E"/>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3" name="Grafik 74">
            <a:extLst>
              <a:ext uri="{FF2B5EF4-FFF2-40B4-BE49-F238E27FC236}">
                <a16:creationId xmlns:a16="http://schemas.microsoft.com/office/drawing/2014/main" id="{CBAE93F9-5F3E-B07D-D2D5-D12201CEB003}"/>
              </a:ext>
            </a:extLst>
          </p:cNvPr>
          <p:cNvPicPr>
            <a:picLocks noChangeAspect="1"/>
          </p:cNvPicPr>
          <p:nvPr/>
        </p:nvPicPr>
        <p:blipFill>
          <a:blip r:embed="rId3"/>
          <a:stretch>
            <a:fillRect/>
          </a:stretch>
        </p:blipFill>
        <p:spPr>
          <a:xfrm>
            <a:off x="1767522" y="3211775"/>
            <a:ext cx="353735" cy="305697"/>
          </a:xfrm>
          <a:prstGeom prst="rect">
            <a:avLst/>
          </a:prstGeom>
        </p:spPr>
      </p:pic>
      <p:pic>
        <p:nvPicPr>
          <p:cNvPr id="54" name="Grafik 75">
            <a:extLst>
              <a:ext uri="{FF2B5EF4-FFF2-40B4-BE49-F238E27FC236}">
                <a16:creationId xmlns:a16="http://schemas.microsoft.com/office/drawing/2014/main" id="{4B3ECF27-7478-CCCA-57C1-81105FED513A}"/>
              </a:ext>
            </a:extLst>
          </p:cNvPr>
          <p:cNvPicPr>
            <a:picLocks noChangeAspect="1"/>
          </p:cNvPicPr>
          <p:nvPr/>
        </p:nvPicPr>
        <p:blipFill>
          <a:blip r:embed="rId4">
            <a:lum bright="70000" contrast="-70000"/>
          </a:blip>
          <a:stretch>
            <a:fillRect/>
          </a:stretch>
        </p:blipFill>
        <p:spPr>
          <a:xfrm>
            <a:off x="1480909" y="2569559"/>
            <a:ext cx="892587" cy="163431"/>
          </a:xfrm>
          <a:prstGeom prst="rect">
            <a:avLst/>
          </a:prstGeom>
        </p:spPr>
      </p:pic>
      <p:cxnSp>
        <p:nvCxnSpPr>
          <p:cNvPr id="69" name="Straight Connector 1240">
            <a:extLst>
              <a:ext uri="{FF2B5EF4-FFF2-40B4-BE49-F238E27FC236}">
                <a16:creationId xmlns:a16="http://schemas.microsoft.com/office/drawing/2014/main" id="{ACCC9F67-4627-73BC-0A26-DBE9E4B9FF89}"/>
              </a:ext>
            </a:extLst>
          </p:cNvPr>
          <p:cNvCxnSpPr/>
          <p:nvPr/>
        </p:nvCxnSpPr>
        <p:spPr bwMode="auto">
          <a:xfrm>
            <a:off x="1157570" y="2002426"/>
            <a:ext cx="1540963" cy="0"/>
          </a:xfrm>
          <a:prstGeom prst="line">
            <a:avLst/>
          </a:prstGeom>
          <a:solidFill>
            <a:schemeClr val="tx2"/>
          </a:solidFill>
          <a:ln w="12700" cap="flat" cmpd="sng" algn="ctr">
            <a:solidFill>
              <a:srgbClr val="00002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 name="Gerade Verbindung mit Pfeil 126">
            <a:extLst>
              <a:ext uri="{FF2B5EF4-FFF2-40B4-BE49-F238E27FC236}">
                <a16:creationId xmlns:a16="http://schemas.microsoft.com/office/drawing/2014/main" id="{9B341BE2-57DD-2FC9-CBB1-41CC396F4937}"/>
              </a:ext>
            </a:extLst>
          </p:cNvPr>
          <p:cNvCxnSpPr/>
          <p:nvPr/>
        </p:nvCxnSpPr>
        <p:spPr bwMode="auto">
          <a:xfrm>
            <a:off x="3836449" y="3114853"/>
            <a:ext cx="71781" cy="40412"/>
          </a:xfrm>
          <a:prstGeom prst="straightConnector1">
            <a:avLst/>
          </a:prstGeom>
          <a:solidFill>
            <a:schemeClr val="tx2"/>
          </a:solidFill>
          <a:ln w="22225" cap="rnd" cmpd="sng" algn="ctr">
            <a:solidFill>
              <a:srgbClr val="0087BE"/>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Gerade Verbindung mit Pfeil 126">
            <a:extLst>
              <a:ext uri="{FF2B5EF4-FFF2-40B4-BE49-F238E27FC236}">
                <a16:creationId xmlns:a16="http://schemas.microsoft.com/office/drawing/2014/main" id="{A2639EDC-67D7-1374-6037-3A332A81F112}"/>
              </a:ext>
            </a:extLst>
          </p:cNvPr>
          <p:cNvCxnSpPr/>
          <p:nvPr/>
        </p:nvCxnSpPr>
        <p:spPr bwMode="auto">
          <a:xfrm>
            <a:off x="3785544" y="3155265"/>
            <a:ext cx="107432" cy="0"/>
          </a:xfrm>
          <a:prstGeom prst="straightConnector1">
            <a:avLst/>
          </a:prstGeom>
          <a:solidFill>
            <a:schemeClr val="tx2"/>
          </a:solidFill>
          <a:ln w="12700" cap="rnd" cmpd="sng" algn="ctr">
            <a:solidFill>
              <a:srgbClr val="0087BE"/>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1" name="Picture 9">
            <a:extLst>
              <a:ext uri="{FF2B5EF4-FFF2-40B4-BE49-F238E27FC236}">
                <a16:creationId xmlns:a16="http://schemas.microsoft.com/office/drawing/2014/main" id="{2BD27D72-AE91-AF01-23EE-709EEB49FA00}"/>
              </a:ext>
            </a:extLst>
          </p:cNvPr>
          <p:cNvPicPr>
            <a:picLocks noChangeAspect="1" noChangeArrowheads="1"/>
          </p:cNvPicPr>
          <p:nvPr/>
        </p:nvPicPr>
        <p:blipFill>
          <a:blip r:embed="rId5" cstate="email">
            <a:clrChange>
              <a:clrFrom>
                <a:srgbClr val="E2E1DA"/>
              </a:clrFrom>
              <a:clrTo>
                <a:srgbClr val="E2E1DA">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4560" y="1170061"/>
            <a:ext cx="511757"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F2EFEB8E-2311-5274-E622-ACE613D1D38F}"/>
              </a:ext>
            </a:extLst>
          </p:cNvPr>
          <p:cNvPicPr>
            <a:picLocks noChangeAspect="1" noChangeArrowheads="1"/>
          </p:cNvPicPr>
          <p:nvPr/>
        </p:nvPicPr>
        <p:blipFill>
          <a:blip r:embed="rId6" cstate="email">
            <a:clrChange>
              <a:clrFrom>
                <a:srgbClr val="E2E1DA"/>
              </a:clrFrom>
              <a:clrTo>
                <a:srgbClr val="E2E1DA">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3386" y="1578798"/>
            <a:ext cx="431514"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45388E1B-6CDF-59CA-3B85-88680026D343}"/>
              </a:ext>
            </a:extLst>
          </p:cNvPr>
          <p:cNvPicPr>
            <a:picLocks noChangeAspect="1" noChangeArrowheads="1"/>
          </p:cNvPicPr>
          <p:nvPr/>
        </p:nvPicPr>
        <p:blipFill>
          <a:blip r:embed="rId7" cstate="email">
            <a:clrChange>
              <a:clrFrom>
                <a:srgbClr val="E2E1DA"/>
              </a:clrFrom>
              <a:clrTo>
                <a:srgbClr val="E2E1DA">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6442" y="2068562"/>
            <a:ext cx="432700"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F8EEA7F3-34CA-150F-BF10-2C0AB6D78CB2}"/>
              </a:ext>
            </a:extLst>
          </p:cNvPr>
          <p:cNvPicPr>
            <a:picLocks noChangeAspect="1" noChangeArrowheads="1"/>
          </p:cNvPicPr>
          <p:nvPr/>
        </p:nvPicPr>
        <p:blipFill>
          <a:blip r:embed="rId8"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0768" y="2287401"/>
            <a:ext cx="525442"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1A39D2F3-093B-0AEF-F59D-45DDD81CDB7F}"/>
              </a:ext>
            </a:extLst>
          </p:cNvPr>
          <p:cNvPicPr>
            <a:picLocks noChangeAspect="1" noChangeArrowheads="1"/>
          </p:cNvPicPr>
          <p:nvPr/>
        </p:nvPicPr>
        <p:blipFill>
          <a:blip r:embed="rId9" cstate="email">
            <a:clrChange>
              <a:clrFrom>
                <a:srgbClr val="E2E1DA"/>
              </a:clrFrom>
              <a:clrTo>
                <a:srgbClr val="E2E1DA">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4239" y="2068562"/>
            <a:ext cx="433756"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5">
            <a:extLst>
              <a:ext uri="{FF2B5EF4-FFF2-40B4-BE49-F238E27FC236}">
                <a16:creationId xmlns:a16="http://schemas.microsoft.com/office/drawing/2014/main" id="{6C5F69B6-F475-061B-639E-0B3DE483EBD4}"/>
              </a:ext>
            </a:extLst>
          </p:cNvPr>
          <p:cNvPicPr>
            <a:picLocks noChangeAspect="1" noChangeArrowheads="1"/>
          </p:cNvPicPr>
          <p:nvPr/>
        </p:nvPicPr>
        <p:blipFill>
          <a:blip r:embed="rId10" cstate="email">
            <a:clrChange>
              <a:clrFrom>
                <a:srgbClr val="E2E1DA"/>
              </a:clrFrom>
              <a:clrTo>
                <a:srgbClr val="E2E1DA">
                  <a:alpha val="0"/>
                </a:srgbClr>
              </a:clrTo>
            </a:clrChange>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4104818" y="2909910"/>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6">
            <a:extLst>
              <a:ext uri="{FF2B5EF4-FFF2-40B4-BE49-F238E27FC236}">
                <a16:creationId xmlns:a16="http://schemas.microsoft.com/office/drawing/2014/main" id="{E2FBF8E2-03A5-2E99-5C1D-7828516AEC96}"/>
              </a:ext>
            </a:extLst>
          </p:cNvPr>
          <p:cNvPicPr>
            <a:picLocks noChangeAspect="1" noChangeArrowheads="1"/>
          </p:cNvPicPr>
          <p:nvPr/>
        </p:nvPicPr>
        <p:blipFill>
          <a:blip r:embed="rId11"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985" y="2909910"/>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7">
            <a:extLst>
              <a:ext uri="{FF2B5EF4-FFF2-40B4-BE49-F238E27FC236}">
                <a16:creationId xmlns:a16="http://schemas.microsoft.com/office/drawing/2014/main" id="{AAEE134F-31C4-A76C-3F9F-01209299E439}"/>
              </a:ext>
            </a:extLst>
          </p:cNvPr>
          <p:cNvPicPr>
            <a:picLocks noChangeAspect="1" noChangeArrowheads="1"/>
          </p:cNvPicPr>
          <p:nvPr/>
        </p:nvPicPr>
        <p:blipFill>
          <a:blip r:embed="rId12"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2434" y="2909910"/>
            <a:ext cx="38219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8">
            <a:extLst>
              <a:ext uri="{FF2B5EF4-FFF2-40B4-BE49-F238E27FC236}">
                <a16:creationId xmlns:a16="http://schemas.microsoft.com/office/drawing/2014/main" id="{35E69A40-B559-9F35-2F66-671DB27CF2A4}"/>
              </a:ext>
            </a:extLst>
          </p:cNvPr>
          <p:cNvPicPr>
            <a:picLocks noChangeAspect="1" noChangeArrowheads="1"/>
          </p:cNvPicPr>
          <p:nvPr/>
        </p:nvPicPr>
        <p:blipFill>
          <a:blip r:embed="rId13"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525" y="2909910"/>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a:extLst>
              <a:ext uri="{FF2B5EF4-FFF2-40B4-BE49-F238E27FC236}">
                <a16:creationId xmlns:a16="http://schemas.microsoft.com/office/drawing/2014/main" id="{EE6D2B5F-97E4-DDB9-E757-719FA61FE5DD}"/>
              </a:ext>
            </a:extLst>
          </p:cNvPr>
          <p:cNvPicPr>
            <a:picLocks noChangeAspect="1" noChangeArrowheads="1"/>
          </p:cNvPicPr>
          <p:nvPr/>
        </p:nvPicPr>
        <p:blipFill>
          <a:blip r:embed="rId14"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73484" y="2909910"/>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0">
            <a:extLst>
              <a:ext uri="{FF2B5EF4-FFF2-40B4-BE49-F238E27FC236}">
                <a16:creationId xmlns:a16="http://schemas.microsoft.com/office/drawing/2014/main" id="{C0F2EFC7-3AC0-2CFE-E660-169F256C2415}"/>
              </a:ext>
            </a:extLst>
          </p:cNvPr>
          <p:cNvPicPr>
            <a:picLocks noChangeAspect="1" noChangeArrowheads="1"/>
          </p:cNvPicPr>
          <p:nvPr/>
        </p:nvPicPr>
        <p:blipFill>
          <a:blip r:embed="rId15"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650" y="2910573"/>
            <a:ext cx="325151" cy="32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1">
            <a:extLst>
              <a:ext uri="{FF2B5EF4-FFF2-40B4-BE49-F238E27FC236}">
                <a16:creationId xmlns:a16="http://schemas.microsoft.com/office/drawing/2014/main" id="{66F619E5-6F2A-7425-4BEA-BFB97562A24B}"/>
              </a:ext>
            </a:extLst>
          </p:cNvPr>
          <p:cNvPicPr>
            <a:picLocks noChangeAspect="1" noChangeArrowheads="1"/>
          </p:cNvPicPr>
          <p:nvPr/>
        </p:nvPicPr>
        <p:blipFill>
          <a:blip r:embed="rId16"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650" y="3511409"/>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2">
            <a:extLst>
              <a:ext uri="{FF2B5EF4-FFF2-40B4-BE49-F238E27FC236}">
                <a16:creationId xmlns:a16="http://schemas.microsoft.com/office/drawing/2014/main" id="{0AA659FD-B1A4-A616-D31F-88BC76603C2D}"/>
              </a:ext>
            </a:extLst>
          </p:cNvPr>
          <p:cNvPicPr>
            <a:picLocks noChangeAspect="1" noChangeArrowheads="1"/>
          </p:cNvPicPr>
          <p:nvPr/>
        </p:nvPicPr>
        <p:blipFill>
          <a:blip r:embed="rId17"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9306" y="3511409"/>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3">
            <a:extLst>
              <a:ext uri="{FF2B5EF4-FFF2-40B4-BE49-F238E27FC236}">
                <a16:creationId xmlns:a16="http://schemas.microsoft.com/office/drawing/2014/main" id="{CDFE9A88-C254-4F71-52F0-D15775C73838}"/>
              </a:ext>
            </a:extLst>
          </p:cNvPr>
          <p:cNvPicPr>
            <a:picLocks noChangeAspect="1" noChangeArrowheads="1"/>
          </p:cNvPicPr>
          <p:nvPr/>
        </p:nvPicPr>
        <p:blipFill>
          <a:blip r:embed="rId18"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97962" y="3511409"/>
            <a:ext cx="325151"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4">
            <a:extLst>
              <a:ext uri="{FF2B5EF4-FFF2-40B4-BE49-F238E27FC236}">
                <a16:creationId xmlns:a16="http://schemas.microsoft.com/office/drawing/2014/main" id="{1572A225-AFB6-B689-8ECB-6F236AB26EE2}"/>
              </a:ext>
            </a:extLst>
          </p:cNvPr>
          <p:cNvPicPr>
            <a:picLocks noChangeAspect="1" noChangeArrowheads="1"/>
          </p:cNvPicPr>
          <p:nvPr/>
        </p:nvPicPr>
        <p:blipFill>
          <a:blip r:embed="rId19"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6619" y="3511607"/>
            <a:ext cx="325151" cy="32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5">
            <a:extLst>
              <a:ext uri="{FF2B5EF4-FFF2-40B4-BE49-F238E27FC236}">
                <a16:creationId xmlns:a16="http://schemas.microsoft.com/office/drawing/2014/main" id="{C1833AA5-DE9D-6FD5-3664-608E8B532072}"/>
              </a:ext>
            </a:extLst>
          </p:cNvPr>
          <p:cNvPicPr>
            <a:picLocks noChangeAspect="1" noChangeArrowheads="1"/>
          </p:cNvPicPr>
          <p:nvPr/>
        </p:nvPicPr>
        <p:blipFill>
          <a:blip r:embed="rId20" cstate="email">
            <a:clrChange>
              <a:clrFrom>
                <a:srgbClr val="E2E1DA"/>
              </a:clrFrom>
              <a:clrTo>
                <a:srgbClr val="E2E1D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4362" y="3511409"/>
            <a:ext cx="426064" cy="32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feld 177">
            <a:extLst>
              <a:ext uri="{FF2B5EF4-FFF2-40B4-BE49-F238E27FC236}">
                <a16:creationId xmlns:a16="http://schemas.microsoft.com/office/drawing/2014/main" id="{404C6B89-D1B3-8416-65D5-96E25CBAE0B8}"/>
              </a:ext>
            </a:extLst>
          </p:cNvPr>
          <p:cNvSpPr txBox="1"/>
          <p:nvPr/>
        </p:nvSpPr>
        <p:spPr>
          <a:xfrm>
            <a:off x="7487497" y="2393714"/>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Energy</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management</a:t>
            </a:r>
          </a:p>
        </p:txBody>
      </p:sp>
      <p:sp>
        <p:nvSpPr>
          <p:cNvPr id="29" name="Textfeld 178">
            <a:extLst>
              <a:ext uri="{FF2B5EF4-FFF2-40B4-BE49-F238E27FC236}">
                <a16:creationId xmlns:a16="http://schemas.microsoft.com/office/drawing/2014/main" id="{1C63E57F-8A51-0DF5-5E0A-1B019FD902B9}"/>
              </a:ext>
            </a:extLst>
          </p:cNvPr>
          <p:cNvSpPr txBox="1"/>
          <p:nvPr/>
        </p:nvSpPr>
        <p:spPr>
          <a:xfrm>
            <a:off x="4885822" y="2393714"/>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SCADA-</a:t>
            </a:r>
            <a:br>
              <a:rPr lang="en-US" sz="750" b="1">
                <a:solidFill>
                  <a:srgbClr val="3C464B"/>
                </a:solidFill>
                <a:latin typeface="Siemens Sans"/>
                <a:ea typeface="ＭＳ Ｐゴシック" charset="-128"/>
              </a:rPr>
            </a:br>
            <a:r>
              <a:rPr lang="en-US" sz="750" b="1">
                <a:solidFill>
                  <a:srgbClr val="3C464B"/>
                </a:solidFill>
                <a:latin typeface="Siemens Sans"/>
                <a:ea typeface="ＭＳ Ｐゴシック" charset="-128"/>
              </a:rPr>
              <a:t>System</a:t>
            </a:r>
            <a:endParaRPr lang="en-US" sz="750" b="1" dirty="0">
              <a:solidFill>
                <a:srgbClr val="3C464B"/>
              </a:solidFill>
              <a:latin typeface="Siemens Sans"/>
              <a:ea typeface="ＭＳ Ｐゴシック" charset="-128"/>
            </a:endParaRPr>
          </a:p>
        </p:txBody>
      </p:sp>
      <p:sp>
        <p:nvSpPr>
          <p:cNvPr id="33" name="Textfeld 179">
            <a:extLst>
              <a:ext uri="{FF2B5EF4-FFF2-40B4-BE49-F238E27FC236}">
                <a16:creationId xmlns:a16="http://schemas.microsoft.com/office/drawing/2014/main" id="{797AE0C3-4F9F-DF73-1C96-771D769E9791}"/>
              </a:ext>
            </a:extLst>
          </p:cNvPr>
          <p:cNvSpPr txBox="1"/>
          <p:nvPr/>
        </p:nvSpPr>
        <p:spPr>
          <a:xfrm>
            <a:off x="6168194" y="2612558"/>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Engineering-</a:t>
            </a:r>
            <a:br>
              <a:rPr lang="en-US" sz="750" b="1">
                <a:solidFill>
                  <a:srgbClr val="3C464B"/>
                </a:solidFill>
                <a:latin typeface="Siemens Sans"/>
                <a:ea typeface="ＭＳ Ｐゴシック" charset="-128"/>
              </a:rPr>
            </a:br>
            <a:r>
              <a:rPr lang="en-US" sz="750" b="1">
                <a:solidFill>
                  <a:srgbClr val="3C464B"/>
                </a:solidFill>
                <a:latin typeface="Siemens Sans"/>
                <a:ea typeface="ＭＳ Ｐゴシック" charset="-128"/>
              </a:rPr>
              <a:t>Framework</a:t>
            </a:r>
            <a:endParaRPr lang="en-US" sz="750" b="1" dirty="0">
              <a:solidFill>
                <a:srgbClr val="3C464B"/>
              </a:solidFill>
              <a:latin typeface="Siemens Sans"/>
              <a:ea typeface="ＭＳ Ｐゴシック" charset="-128"/>
            </a:endParaRPr>
          </a:p>
        </p:txBody>
      </p:sp>
      <p:sp>
        <p:nvSpPr>
          <p:cNvPr id="55" name="Textfeld 180">
            <a:extLst>
              <a:ext uri="{FF2B5EF4-FFF2-40B4-BE49-F238E27FC236}">
                <a16:creationId xmlns:a16="http://schemas.microsoft.com/office/drawing/2014/main" id="{2E7FB325-E04A-A769-F56E-53EA63B8C788}"/>
              </a:ext>
            </a:extLst>
          </p:cNvPr>
          <p:cNvSpPr txBox="1"/>
          <p:nvPr/>
        </p:nvSpPr>
        <p:spPr>
          <a:xfrm>
            <a:off x="6161352" y="1903949"/>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Manufacturing Execution System</a:t>
            </a:r>
            <a:endParaRPr lang="en-US" sz="750" b="1" dirty="0">
              <a:solidFill>
                <a:srgbClr val="3C464B"/>
              </a:solidFill>
              <a:latin typeface="Siemens Sans"/>
              <a:ea typeface="ＭＳ Ｐゴシック" charset="-128"/>
            </a:endParaRPr>
          </a:p>
        </p:txBody>
      </p:sp>
      <p:sp>
        <p:nvSpPr>
          <p:cNvPr id="56" name="Textfeld 181">
            <a:extLst>
              <a:ext uri="{FF2B5EF4-FFF2-40B4-BE49-F238E27FC236}">
                <a16:creationId xmlns:a16="http://schemas.microsoft.com/office/drawing/2014/main" id="{0DE004BC-981D-2A1D-A286-1419C149E1F3}"/>
              </a:ext>
            </a:extLst>
          </p:cNvPr>
          <p:cNvSpPr txBox="1"/>
          <p:nvPr/>
        </p:nvSpPr>
        <p:spPr>
          <a:xfrm>
            <a:off x="4859265" y="3235228"/>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HMI</a:t>
            </a:r>
            <a:endParaRPr lang="en-US" sz="750" b="1" dirty="0">
              <a:solidFill>
                <a:srgbClr val="3C464B"/>
              </a:solidFill>
              <a:latin typeface="Siemens Sans"/>
              <a:ea typeface="ＭＳ Ｐゴシック" charset="-128"/>
            </a:endParaRPr>
          </a:p>
        </p:txBody>
      </p:sp>
      <p:sp>
        <p:nvSpPr>
          <p:cNvPr id="57" name="Textfeld 182">
            <a:extLst>
              <a:ext uri="{FF2B5EF4-FFF2-40B4-BE49-F238E27FC236}">
                <a16:creationId xmlns:a16="http://schemas.microsoft.com/office/drawing/2014/main" id="{8BC3D29F-09CC-03C2-37C4-BDB603DEC264}"/>
              </a:ext>
            </a:extLst>
          </p:cNvPr>
          <p:cNvSpPr txBox="1"/>
          <p:nvPr/>
        </p:nvSpPr>
        <p:spPr>
          <a:xfrm>
            <a:off x="5668234" y="3236115"/>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IPC</a:t>
            </a:r>
            <a:endParaRPr lang="en-US" sz="750" b="1" dirty="0">
              <a:solidFill>
                <a:srgbClr val="3C464B"/>
              </a:solidFill>
              <a:latin typeface="Siemens Sans"/>
              <a:ea typeface="ＭＳ Ｐゴシック" charset="-128"/>
            </a:endParaRPr>
          </a:p>
        </p:txBody>
      </p:sp>
      <p:sp>
        <p:nvSpPr>
          <p:cNvPr id="58" name="Textfeld 183">
            <a:extLst>
              <a:ext uri="{FF2B5EF4-FFF2-40B4-BE49-F238E27FC236}">
                <a16:creationId xmlns:a16="http://schemas.microsoft.com/office/drawing/2014/main" id="{F3343034-95EC-7F66-8C51-0E2EB02B8186}"/>
              </a:ext>
            </a:extLst>
          </p:cNvPr>
          <p:cNvSpPr txBox="1"/>
          <p:nvPr/>
        </p:nvSpPr>
        <p:spPr>
          <a:xfrm>
            <a:off x="6579806" y="32350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Industrial</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Communication</a:t>
            </a:r>
          </a:p>
        </p:txBody>
      </p:sp>
      <p:sp>
        <p:nvSpPr>
          <p:cNvPr id="59" name="Textfeld 184">
            <a:extLst>
              <a:ext uri="{FF2B5EF4-FFF2-40B4-BE49-F238E27FC236}">
                <a16:creationId xmlns:a16="http://schemas.microsoft.com/office/drawing/2014/main" id="{896A23EC-D3BA-F837-223A-851627FF6742}"/>
              </a:ext>
            </a:extLst>
          </p:cNvPr>
          <p:cNvSpPr txBox="1"/>
          <p:nvPr/>
        </p:nvSpPr>
        <p:spPr>
          <a:xfrm>
            <a:off x="7460763" y="32350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Motion</a:t>
            </a:r>
          </a:p>
          <a:p>
            <a:pPr algn="ctr" defTabSz="685434" fontAlgn="base">
              <a:lnSpc>
                <a:spcPct val="110000"/>
              </a:lnSpc>
              <a:spcAft>
                <a:spcPct val="0"/>
              </a:spcAft>
              <a:defRPr/>
            </a:pPr>
            <a:r>
              <a:rPr lang="en-US" sz="750" b="1">
                <a:solidFill>
                  <a:srgbClr val="3C464B"/>
                </a:solidFill>
                <a:latin typeface="Siemens Sans"/>
                <a:ea typeface="ＭＳ Ｐゴシック" charset="-128"/>
              </a:rPr>
              <a:t>Control</a:t>
            </a:r>
            <a:endParaRPr lang="en-US" sz="750" b="1" dirty="0">
              <a:solidFill>
                <a:srgbClr val="3C464B"/>
              </a:solidFill>
              <a:latin typeface="Siemens Sans"/>
              <a:ea typeface="ＭＳ Ｐゴシック" charset="-128"/>
            </a:endParaRPr>
          </a:p>
        </p:txBody>
      </p:sp>
      <p:sp>
        <p:nvSpPr>
          <p:cNvPr id="60" name="Textfeld 185">
            <a:extLst>
              <a:ext uri="{FF2B5EF4-FFF2-40B4-BE49-F238E27FC236}">
                <a16:creationId xmlns:a16="http://schemas.microsoft.com/office/drawing/2014/main" id="{87757820-24F9-4417-3812-9AD9270A0996}"/>
              </a:ext>
            </a:extLst>
          </p:cNvPr>
          <p:cNvSpPr txBox="1"/>
          <p:nvPr/>
        </p:nvSpPr>
        <p:spPr>
          <a:xfrm>
            <a:off x="8327930" y="32350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CNC</a:t>
            </a:r>
            <a:endParaRPr lang="en-US" sz="750" b="1" dirty="0">
              <a:solidFill>
                <a:srgbClr val="3C464B"/>
              </a:solidFill>
              <a:latin typeface="Siemens Sans"/>
              <a:ea typeface="ＭＳ Ｐゴシック" charset="-128"/>
            </a:endParaRPr>
          </a:p>
        </p:txBody>
      </p:sp>
      <p:sp>
        <p:nvSpPr>
          <p:cNvPr id="61" name="Textfeld 186">
            <a:extLst>
              <a:ext uri="{FF2B5EF4-FFF2-40B4-BE49-F238E27FC236}">
                <a16:creationId xmlns:a16="http://schemas.microsoft.com/office/drawing/2014/main" id="{0D4A91E8-D772-EE53-3524-BE90232C29A7}"/>
              </a:ext>
            </a:extLst>
          </p:cNvPr>
          <p:cNvSpPr txBox="1"/>
          <p:nvPr/>
        </p:nvSpPr>
        <p:spPr>
          <a:xfrm>
            <a:off x="3992099" y="32350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a:solidFill>
                  <a:srgbClr val="3C464B"/>
                </a:solidFill>
                <a:latin typeface="Siemens Sans"/>
                <a:ea typeface="ＭＳ Ｐゴシック" charset="-128"/>
              </a:rPr>
              <a:t>Controller</a:t>
            </a:r>
            <a:endParaRPr lang="en-US" sz="750" b="1" dirty="0">
              <a:solidFill>
                <a:srgbClr val="3C464B"/>
              </a:solidFill>
              <a:latin typeface="Siemens Sans"/>
              <a:ea typeface="ＭＳ Ｐゴシック" charset="-128"/>
            </a:endParaRPr>
          </a:p>
        </p:txBody>
      </p:sp>
      <p:sp>
        <p:nvSpPr>
          <p:cNvPr id="62" name="Textfeld 187">
            <a:extLst>
              <a:ext uri="{FF2B5EF4-FFF2-40B4-BE49-F238E27FC236}">
                <a16:creationId xmlns:a16="http://schemas.microsoft.com/office/drawing/2014/main" id="{04FAECAF-B3CB-A234-A85E-A4F920C2073F}"/>
              </a:ext>
            </a:extLst>
          </p:cNvPr>
          <p:cNvSpPr txBox="1"/>
          <p:nvPr/>
        </p:nvSpPr>
        <p:spPr>
          <a:xfrm>
            <a:off x="3992099" y="3836363"/>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Power supply </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and </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distribution</a:t>
            </a:r>
          </a:p>
        </p:txBody>
      </p:sp>
      <p:sp>
        <p:nvSpPr>
          <p:cNvPr id="63" name="Textfeld 188">
            <a:extLst>
              <a:ext uri="{FF2B5EF4-FFF2-40B4-BE49-F238E27FC236}">
                <a16:creationId xmlns:a16="http://schemas.microsoft.com/office/drawing/2014/main" id="{52BB1423-3E04-8306-16E1-62FA3B7D4522}"/>
              </a:ext>
            </a:extLst>
          </p:cNvPr>
          <p:cNvSpPr txBox="1"/>
          <p:nvPr/>
        </p:nvSpPr>
        <p:spPr>
          <a:xfrm>
            <a:off x="5113898" y="3836363"/>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Industrial</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Identification</a:t>
            </a:r>
          </a:p>
        </p:txBody>
      </p:sp>
      <p:sp>
        <p:nvSpPr>
          <p:cNvPr id="64" name="Textfeld 189">
            <a:extLst>
              <a:ext uri="{FF2B5EF4-FFF2-40B4-BE49-F238E27FC236}">
                <a16:creationId xmlns:a16="http://schemas.microsoft.com/office/drawing/2014/main" id="{BB41E554-07C7-51A7-0780-7F3DFA6F37B6}"/>
              </a:ext>
            </a:extLst>
          </p:cNvPr>
          <p:cNvSpPr txBox="1"/>
          <p:nvPr/>
        </p:nvSpPr>
        <p:spPr>
          <a:xfrm>
            <a:off x="6168194" y="3836363"/>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Decentral IO</a:t>
            </a:r>
          </a:p>
        </p:txBody>
      </p:sp>
      <p:sp>
        <p:nvSpPr>
          <p:cNvPr id="65" name="Textfeld 190">
            <a:extLst>
              <a:ext uri="{FF2B5EF4-FFF2-40B4-BE49-F238E27FC236}">
                <a16:creationId xmlns:a16="http://schemas.microsoft.com/office/drawing/2014/main" id="{C1A12786-69AE-F4A9-7457-713051990F22}"/>
              </a:ext>
            </a:extLst>
          </p:cNvPr>
          <p:cNvSpPr txBox="1"/>
          <p:nvPr/>
        </p:nvSpPr>
        <p:spPr>
          <a:xfrm>
            <a:off x="7256586" y="38365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Drives</a:t>
            </a:r>
          </a:p>
        </p:txBody>
      </p:sp>
      <p:sp>
        <p:nvSpPr>
          <p:cNvPr id="66" name="Textfeld 191">
            <a:extLst>
              <a:ext uri="{FF2B5EF4-FFF2-40B4-BE49-F238E27FC236}">
                <a16:creationId xmlns:a16="http://schemas.microsoft.com/office/drawing/2014/main" id="{5DDC3A92-35C7-61C7-CA70-5BC7AE7D4F47}"/>
              </a:ext>
            </a:extLst>
          </p:cNvPr>
          <p:cNvSpPr txBox="1"/>
          <p:nvPr/>
        </p:nvSpPr>
        <p:spPr>
          <a:xfrm>
            <a:off x="8327930" y="3836561"/>
            <a:ext cx="550590" cy="275295"/>
          </a:xfrm>
          <a:prstGeom prst="rect">
            <a:avLst/>
          </a:prstGeom>
          <a:noFill/>
        </p:spPr>
        <p:txBody>
          <a:bodyPr wrap="none" lIns="0" tIns="0" rIns="0" bIns="0" rtlCol="0">
            <a:noAutofit/>
          </a:bodyPr>
          <a:lstStyle/>
          <a:p>
            <a:pPr algn="ctr" defTabSz="685434" fontAlgn="base">
              <a:lnSpc>
                <a:spcPct val="110000"/>
              </a:lnSpc>
              <a:spcAft>
                <a:spcPct val="0"/>
              </a:spcAft>
              <a:defRPr/>
            </a:pPr>
            <a:r>
              <a:rPr lang="en-US" sz="750" b="1" dirty="0">
                <a:solidFill>
                  <a:srgbClr val="3C464B"/>
                </a:solidFill>
                <a:latin typeface="Siemens Sans"/>
                <a:ea typeface="ＭＳ Ｐゴシック" charset="-128"/>
              </a:rPr>
              <a:t>Industrial </a:t>
            </a:r>
            <a:br>
              <a:rPr lang="en-US" sz="750" b="1" dirty="0">
                <a:solidFill>
                  <a:srgbClr val="3C464B"/>
                </a:solidFill>
                <a:latin typeface="Siemens Sans"/>
                <a:ea typeface="ＭＳ Ｐゴシック" charset="-128"/>
              </a:rPr>
            </a:br>
            <a:r>
              <a:rPr lang="en-US" sz="750" b="1" dirty="0">
                <a:solidFill>
                  <a:srgbClr val="3C464B"/>
                </a:solidFill>
                <a:latin typeface="Siemens Sans"/>
                <a:ea typeface="ＭＳ Ｐゴシック" charset="-128"/>
              </a:rPr>
              <a:t>controllers</a:t>
            </a:r>
          </a:p>
        </p:txBody>
      </p:sp>
      <p:cxnSp>
        <p:nvCxnSpPr>
          <p:cNvPr id="67" name="Gerade Verbindung 192">
            <a:extLst>
              <a:ext uri="{FF2B5EF4-FFF2-40B4-BE49-F238E27FC236}">
                <a16:creationId xmlns:a16="http://schemas.microsoft.com/office/drawing/2014/main" id="{63D98E45-7EF8-EEE2-5C54-8B410691C5B4}"/>
              </a:ext>
            </a:extLst>
          </p:cNvPr>
          <p:cNvCxnSpPr/>
          <p:nvPr/>
        </p:nvCxnSpPr>
        <p:spPr bwMode="auto">
          <a:xfrm>
            <a:off x="4104818" y="2817676"/>
            <a:ext cx="1305037" cy="0"/>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193">
            <a:extLst>
              <a:ext uri="{FF2B5EF4-FFF2-40B4-BE49-F238E27FC236}">
                <a16:creationId xmlns:a16="http://schemas.microsoft.com/office/drawing/2014/main" id="{1D0DA57C-9D84-97EF-687D-CD07CC6FD47C}"/>
              </a:ext>
            </a:extLst>
          </p:cNvPr>
          <p:cNvCxnSpPr/>
          <p:nvPr/>
        </p:nvCxnSpPr>
        <p:spPr bwMode="auto">
          <a:xfrm>
            <a:off x="7573484" y="2817676"/>
            <a:ext cx="1214032" cy="5347"/>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194">
            <a:extLst>
              <a:ext uri="{FF2B5EF4-FFF2-40B4-BE49-F238E27FC236}">
                <a16:creationId xmlns:a16="http://schemas.microsoft.com/office/drawing/2014/main" id="{98119071-90AE-7ADE-413B-A9CDD51A5BD0}"/>
              </a:ext>
            </a:extLst>
          </p:cNvPr>
          <p:cNvCxnSpPr/>
          <p:nvPr/>
        </p:nvCxnSpPr>
        <p:spPr bwMode="auto">
          <a:xfrm>
            <a:off x="5839049" y="2531361"/>
            <a:ext cx="1305037" cy="0"/>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195">
            <a:extLst>
              <a:ext uri="{FF2B5EF4-FFF2-40B4-BE49-F238E27FC236}">
                <a16:creationId xmlns:a16="http://schemas.microsoft.com/office/drawing/2014/main" id="{0A0F81A2-F504-F72F-4C60-A00A60A41929}"/>
              </a:ext>
            </a:extLst>
          </p:cNvPr>
          <p:cNvCxnSpPr/>
          <p:nvPr/>
        </p:nvCxnSpPr>
        <p:spPr bwMode="auto">
          <a:xfrm>
            <a:off x="7144086" y="2531361"/>
            <a:ext cx="429397" cy="291663"/>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196">
            <a:extLst>
              <a:ext uri="{FF2B5EF4-FFF2-40B4-BE49-F238E27FC236}">
                <a16:creationId xmlns:a16="http://schemas.microsoft.com/office/drawing/2014/main" id="{E4426E3A-6865-B9CA-CD17-2F3E423AE5B2}"/>
              </a:ext>
            </a:extLst>
          </p:cNvPr>
          <p:cNvCxnSpPr/>
          <p:nvPr/>
        </p:nvCxnSpPr>
        <p:spPr bwMode="auto">
          <a:xfrm flipH="1">
            <a:off x="5405567" y="2531361"/>
            <a:ext cx="429195" cy="286316"/>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197">
            <a:extLst>
              <a:ext uri="{FF2B5EF4-FFF2-40B4-BE49-F238E27FC236}">
                <a16:creationId xmlns:a16="http://schemas.microsoft.com/office/drawing/2014/main" id="{4893AF3A-0C5B-7F39-7E4A-11B1321882AF}"/>
              </a:ext>
            </a:extLst>
          </p:cNvPr>
          <p:cNvCxnSpPr/>
          <p:nvPr/>
        </p:nvCxnSpPr>
        <p:spPr bwMode="auto">
          <a:xfrm>
            <a:off x="4100531" y="3468051"/>
            <a:ext cx="4686985" cy="0"/>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198">
            <a:extLst>
              <a:ext uri="{FF2B5EF4-FFF2-40B4-BE49-F238E27FC236}">
                <a16:creationId xmlns:a16="http://schemas.microsoft.com/office/drawing/2014/main" id="{91599F16-77E5-8190-23CC-D04178E768B9}"/>
              </a:ext>
            </a:extLst>
          </p:cNvPr>
          <p:cNvCxnSpPr/>
          <p:nvPr/>
        </p:nvCxnSpPr>
        <p:spPr bwMode="auto">
          <a:xfrm>
            <a:off x="4093154" y="2038140"/>
            <a:ext cx="4686985" cy="0"/>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199">
            <a:extLst>
              <a:ext uri="{FF2B5EF4-FFF2-40B4-BE49-F238E27FC236}">
                <a16:creationId xmlns:a16="http://schemas.microsoft.com/office/drawing/2014/main" id="{AE71694C-7453-123D-81E4-1B5A1BF39F9B}"/>
              </a:ext>
            </a:extLst>
          </p:cNvPr>
          <p:cNvCxnSpPr/>
          <p:nvPr/>
        </p:nvCxnSpPr>
        <p:spPr bwMode="auto">
          <a:xfrm>
            <a:off x="4104818" y="1516927"/>
            <a:ext cx="4686985" cy="0"/>
          </a:xfrm>
          <a:prstGeom prst="line">
            <a:avLst/>
          </a:prstGeom>
          <a:solidFill>
            <a:schemeClr val="tx2"/>
          </a:solidFill>
          <a:ln w="12700" cap="flat" cmpd="sng" algn="ctr">
            <a:solidFill>
              <a:srgbClr val="3C464B"/>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78" name="Picture 2" descr="C:\Users\z003fx9v\AppData\Local\Temp\7zOC0C95DA5\OPC UA Logo (Color_Large).png">
            <a:extLst>
              <a:ext uri="{FF2B5EF4-FFF2-40B4-BE49-F238E27FC236}">
                <a16:creationId xmlns:a16="http://schemas.microsoft.com/office/drawing/2014/main" id="{7B0B72D7-ACE2-6962-B623-2DEE765EA41E}"/>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429" y="2866371"/>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Users\z003fx9v\AppData\Local\Temp\7zOC0C95DA5\OPC UA Logo (Color_Large).png">
            <a:extLst>
              <a:ext uri="{FF2B5EF4-FFF2-40B4-BE49-F238E27FC236}">
                <a16:creationId xmlns:a16="http://schemas.microsoft.com/office/drawing/2014/main" id="{39D407CD-11C8-071B-0FBB-E36A0A5CE09C}"/>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1984" y="2867499"/>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C:\Users\z003fx9v\AppData\Local\Temp\7zOC0C95DA5\OPC UA Logo (Color_Large).png">
            <a:extLst>
              <a:ext uri="{FF2B5EF4-FFF2-40B4-BE49-F238E27FC236}">
                <a16:creationId xmlns:a16="http://schemas.microsoft.com/office/drawing/2014/main" id="{CD0AA761-DA5F-BDB9-3898-20869BF2826D}"/>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9029" y="2854626"/>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z003fx9v\AppData\Local\Temp\7zOC0C95DA5\OPC UA Logo (Color_Large).png">
            <a:extLst>
              <a:ext uri="{FF2B5EF4-FFF2-40B4-BE49-F238E27FC236}">
                <a16:creationId xmlns:a16="http://schemas.microsoft.com/office/drawing/2014/main" id="{1B5C716E-D7F4-B58F-616F-42454F994937}"/>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3605" y="2872759"/>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z003fx9v\AppData\Local\Temp\7zOC0C95DA5\OPC UA Logo (Color_Large).png">
            <a:extLst>
              <a:ext uri="{FF2B5EF4-FFF2-40B4-BE49-F238E27FC236}">
                <a16:creationId xmlns:a16="http://schemas.microsoft.com/office/drawing/2014/main" id="{E6274174-90F8-725E-FEC1-E28E5B591864}"/>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27131" y="2872759"/>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z003fx9v\AppData\Local\Temp\7zOC0C95DA5\OPC UA Logo (Color_Large).png">
            <a:extLst>
              <a:ext uri="{FF2B5EF4-FFF2-40B4-BE49-F238E27FC236}">
                <a16:creationId xmlns:a16="http://schemas.microsoft.com/office/drawing/2014/main" id="{CF4E195F-0386-1ABF-7D9B-1A94FA50706C}"/>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521" y="2862774"/>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z003fx9v\AppData\Local\Temp\7zOC0C95DA5\OPC UA Logo (Color_Large).png">
            <a:extLst>
              <a:ext uri="{FF2B5EF4-FFF2-40B4-BE49-F238E27FC236}">
                <a16:creationId xmlns:a16="http://schemas.microsoft.com/office/drawing/2014/main" id="{C90F0314-4158-BE5B-8FBC-F2615A5E792F}"/>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1755" y="3543986"/>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C:\Users\z003fx9v\AppData\Local\Temp\7zOC0C95DA5\OPC UA Logo (Color_Large).png">
            <a:extLst>
              <a:ext uri="{FF2B5EF4-FFF2-40B4-BE49-F238E27FC236}">
                <a16:creationId xmlns:a16="http://schemas.microsoft.com/office/drawing/2014/main" id="{B6686A6C-41D5-0A5B-65E5-EF6F158AE891}"/>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812" y="3521539"/>
            <a:ext cx="590060" cy="10845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C:\Users\z003fx9v\AppData\Local\Temp\7zOC0C95DA5\OPC UA Logo (Color_Large).png">
            <a:extLst>
              <a:ext uri="{FF2B5EF4-FFF2-40B4-BE49-F238E27FC236}">
                <a16:creationId xmlns:a16="http://schemas.microsoft.com/office/drawing/2014/main" id="{A667EE9F-594F-384E-9351-14D2D59E3052}"/>
              </a:ext>
            </a:extLst>
          </p:cNvPr>
          <p:cNvPicPr>
            <a:picLocks noChangeAspect="1" noChangeArrowheads="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7988" y="3521539"/>
            <a:ext cx="590060" cy="10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1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5"/>
          </p:nvPr>
        </p:nvSpPr>
        <p:spPr>
          <a:xfrm>
            <a:off x="250833" y="4830263"/>
            <a:ext cx="2873367" cy="236464"/>
          </a:xfrm>
        </p:spPr>
        <p:txBody>
          <a:bodyPr/>
          <a:lstStyle/>
          <a:p>
            <a:r>
              <a:rPr lang="en-US" noProof="0" dirty="0"/>
              <a:t>Glasgow June 2023</a:t>
            </a:r>
          </a:p>
        </p:txBody>
      </p:sp>
      <p:sp>
        <p:nvSpPr>
          <p:cNvPr id="16" name="Titel 15"/>
          <p:cNvSpPr>
            <a:spLocks noGrp="1"/>
          </p:cNvSpPr>
          <p:nvPr>
            <p:ph type="title"/>
          </p:nvPr>
        </p:nvSpPr>
        <p:spPr/>
        <p:txBody>
          <a:bodyPr/>
          <a:lstStyle/>
          <a:p>
            <a:r>
              <a:rPr lang="en-US" noProof="0" dirty="0"/>
              <a:t>OPC UA and Profinet in the same Network</a:t>
            </a:r>
          </a:p>
        </p:txBody>
      </p:sp>
      <p:sp>
        <p:nvSpPr>
          <p:cNvPr id="5" name="Datumsplatzhalter 4"/>
          <p:cNvSpPr>
            <a:spLocks noGrp="1"/>
          </p:cNvSpPr>
          <p:nvPr>
            <p:ph type="dt" sz="half" idx="17"/>
          </p:nvPr>
        </p:nvSpPr>
        <p:spPr>
          <a:xfrm>
            <a:off x="5490047" y="4834925"/>
            <a:ext cx="401238" cy="247177"/>
          </a:xfrm>
        </p:spPr>
        <p:txBody>
          <a:bodyPr/>
          <a:lstStyle/>
          <a:p>
            <a:r>
              <a:rPr lang="en-US"/>
              <a:t>© 2017</a:t>
            </a:r>
            <a:endParaRPr lang="de-DE" dirty="0"/>
          </a:p>
        </p:txBody>
      </p:sp>
      <p:pic>
        <p:nvPicPr>
          <p:cNvPr id="3" name="Picture 2">
            <a:extLst>
              <a:ext uri="{FF2B5EF4-FFF2-40B4-BE49-F238E27FC236}">
                <a16:creationId xmlns:a16="http://schemas.microsoft.com/office/drawing/2014/main" id="{F336E5FF-82A8-13A9-4F1B-E52787091896}"/>
              </a:ext>
            </a:extLst>
          </p:cNvPr>
          <p:cNvPicPr>
            <a:picLocks noChangeAspect="1"/>
          </p:cNvPicPr>
          <p:nvPr/>
        </p:nvPicPr>
        <p:blipFill>
          <a:blip r:embed="rId3"/>
          <a:stretch>
            <a:fillRect/>
          </a:stretch>
        </p:blipFill>
        <p:spPr>
          <a:xfrm>
            <a:off x="403233" y="1203282"/>
            <a:ext cx="2515307" cy="2873418"/>
          </a:xfrm>
          <a:prstGeom prst="rect">
            <a:avLst/>
          </a:prstGeom>
        </p:spPr>
      </p:pic>
      <p:pic>
        <p:nvPicPr>
          <p:cNvPr id="4" name="Picture 3">
            <a:extLst>
              <a:ext uri="{FF2B5EF4-FFF2-40B4-BE49-F238E27FC236}">
                <a16:creationId xmlns:a16="http://schemas.microsoft.com/office/drawing/2014/main" id="{BB6FAEEB-1261-A92E-7C12-BE664B88F739}"/>
              </a:ext>
            </a:extLst>
          </p:cNvPr>
          <p:cNvPicPr>
            <a:picLocks noChangeAspect="1"/>
          </p:cNvPicPr>
          <p:nvPr/>
        </p:nvPicPr>
        <p:blipFill>
          <a:blip r:embed="rId4"/>
          <a:stretch>
            <a:fillRect/>
          </a:stretch>
        </p:blipFill>
        <p:spPr>
          <a:xfrm>
            <a:off x="3296521" y="1203282"/>
            <a:ext cx="2515308" cy="2868558"/>
          </a:xfrm>
          <a:prstGeom prst="rect">
            <a:avLst/>
          </a:prstGeom>
        </p:spPr>
      </p:pic>
      <p:pic>
        <p:nvPicPr>
          <p:cNvPr id="6" name="Picture 5">
            <a:extLst>
              <a:ext uri="{FF2B5EF4-FFF2-40B4-BE49-F238E27FC236}">
                <a16:creationId xmlns:a16="http://schemas.microsoft.com/office/drawing/2014/main" id="{FA479692-3788-DB06-2552-51538243F07C}"/>
              </a:ext>
            </a:extLst>
          </p:cNvPr>
          <p:cNvPicPr>
            <a:picLocks noChangeAspect="1"/>
          </p:cNvPicPr>
          <p:nvPr/>
        </p:nvPicPr>
        <p:blipFill>
          <a:blip r:embed="rId5"/>
          <a:stretch>
            <a:fillRect/>
          </a:stretch>
        </p:blipFill>
        <p:spPr>
          <a:xfrm>
            <a:off x="6189811" y="1203281"/>
            <a:ext cx="2519571" cy="2873419"/>
          </a:xfrm>
          <a:prstGeom prst="rect">
            <a:avLst/>
          </a:prstGeom>
        </p:spPr>
      </p:pic>
      <p:grpSp>
        <p:nvGrpSpPr>
          <p:cNvPr id="7" name="Gruppieren 10">
            <a:extLst>
              <a:ext uri="{FF2B5EF4-FFF2-40B4-BE49-F238E27FC236}">
                <a16:creationId xmlns:a16="http://schemas.microsoft.com/office/drawing/2014/main" id="{D54FC59D-D3F5-0083-B809-B321FD5889A1}"/>
              </a:ext>
            </a:extLst>
          </p:cNvPr>
          <p:cNvGrpSpPr/>
          <p:nvPr/>
        </p:nvGrpSpPr>
        <p:grpSpPr>
          <a:xfrm>
            <a:off x="403233" y="4181083"/>
            <a:ext cx="4311749" cy="156133"/>
            <a:chOff x="4571905" y="6206269"/>
            <a:chExt cx="4311749" cy="156133"/>
          </a:xfrm>
        </p:grpSpPr>
        <p:sp>
          <p:nvSpPr>
            <p:cNvPr id="8" name="Textfeld 62">
              <a:extLst>
                <a:ext uri="{FF2B5EF4-FFF2-40B4-BE49-F238E27FC236}">
                  <a16:creationId xmlns:a16="http://schemas.microsoft.com/office/drawing/2014/main" id="{7FD646FD-AC4B-2637-58AC-B86A742325FC}"/>
                </a:ext>
              </a:extLst>
            </p:cNvPr>
            <p:cNvSpPr txBox="1"/>
            <p:nvPr/>
          </p:nvSpPr>
          <p:spPr>
            <a:xfrm>
              <a:off x="4618063" y="6206269"/>
              <a:ext cx="4265591" cy="156133"/>
            </a:xfrm>
            <a:prstGeom prst="rect">
              <a:avLst/>
            </a:prstGeom>
            <a:noFill/>
          </p:spPr>
          <p:txBody>
            <a:bodyPr vert="horz" wrap="none" lIns="0" tIns="0" rIns="0" bIns="0" rtlCol="0">
              <a:spAutoFit/>
            </a:bodyPr>
            <a:lstStyle/>
            <a:p>
              <a:pPr algn="l" rtl="0" eaLnBrk="1" fontAlgn="base" hangingPunct="1">
                <a:lnSpc>
                  <a:spcPct val="110000"/>
                </a:lnSpc>
                <a:spcBef>
                  <a:spcPts val="0"/>
                </a:spcBef>
                <a:spcAft>
                  <a:spcPct val="0"/>
                </a:spcAft>
                <a:tabLst>
                  <a:tab pos="358775" algn="l"/>
                </a:tabLst>
              </a:pPr>
              <a:r>
                <a:rPr lang="en-US" sz="1000" b="0" i="0" u="none" baseline="0" dirty="0">
                  <a:solidFill>
                    <a:schemeClr val="tx1"/>
                  </a:solidFill>
                  <a:latin typeface="Arial"/>
                  <a:ea typeface="Arial Unicode MS" panose="020B0604020202020204" pitchFamily="34" charset="-128"/>
                  <a:cs typeface="Arial Unicode MS" panose="020B0604020202020204" pitchFamily="34" charset="-128"/>
                </a:rPr>
                <a:t>	PROFINET                     </a:t>
              </a:r>
              <a:r>
                <a:rPr lang="en-US" sz="1000" dirty="0">
                  <a:solidFill>
                    <a:schemeClr val="tx1"/>
                  </a:solidFill>
                  <a:latin typeface="Arial"/>
                  <a:ea typeface="Arial Unicode MS" panose="020B0604020202020204" pitchFamily="34" charset="-128"/>
                  <a:cs typeface="Arial Unicode MS" panose="020B0604020202020204" pitchFamily="34" charset="-128"/>
                </a:rPr>
                <a:t>OPC UA                     </a:t>
              </a:r>
              <a:r>
                <a:rPr lang="en-US" sz="1000" b="0" i="0" u="none" baseline="0" dirty="0">
                  <a:solidFill>
                    <a:schemeClr val="tx1"/>
                  </a:solidFill>
                  <a:latin typeface="Arial"/>
                  <a:ea typeface="Arial Unicode MS" panose="020B0604020202020204" pitchFamily="34" charset="-128"/>
                  <a:cs typeface="Arial Unicode MS" panose="020B0604020202020204" pitchFamily="34" charset="-128"/>
                </a:rPr>
                <a:t>OPC</a:t>
              </a:r>
              <a:r>
                <a:rPr lang="en-US" sz="1000" b="0" i="0" u="none" dirty="0">
                  <a:solidFill>
                    <a:schemeClr val="tx1"/>
                  </a:solidFill>
                  <a:latin typeface="Arial"/>
                  <a:ea typeface="Arial Unicode MS" panose="020B0604020202020204" pitchFamily="34" charset="-128"/>
                  <a:cs typeface="Arial Unicode MS" panose="020B0604020202020204" pitchFamily="34" charset="-128"/>
                </a:rPr>
                <a:t> UA + PROFINET</a:t>
              </a:r>
              <a:endParaRPr lang="en-US" sz="1000" b="0" i="0" u="none" baseline="0" dirty="0">
                <a:solidFill>
                  <a:schemeClr val="tx1"/>
                </a:solidFill>
                <a:latin typeface="Arial"/>
                <a:ea typeface="Arial Unicode MS" panose="020B0604020202020204" pitchFamily="34" charset="-128"/>
                <a:cs typeface="Arial Unicode MS" panose="020B0604020202020204" pitchFamily="34" charset="-128"/>
              </a:endParaRPr>
            </a:p>
          </p:txBody>
        </p:sp>
        <p:cxnSp>
          <p:nvCxnSpPr>
            <p:cNvPr id="9" name="Gerade Verbindung 64">
              <a:extLst>
                <a:ext uri="{FF2B5EF4-FFF2-40B4-BE49-F238E27FC236}">
                  <a16:creationId xmlns:a16="http://schemas.microsoft.com/office/drawing/2014/main" id="{6AD92B1D-7CF1-CF08-1F59-8D7388364350}"/>
                </a:ext>
              </a:extLst>
            </p:cNvPr>
            <p:cNvCxnSpPr/>
            <p:nvPr/>
          </p:nvCxnSpPr>
          <p:spPr bwMode="auto">
            <a:xfrm>
              <a:off x="4571905" y="6288566"/>
              <a:ext cx="372362" cy="0"/>
            </a:xfrm>
            <a:prstGeom prst="line">
              <a:avLst/>
            </a:prstGeom>
            <a:solidFill>
              <a:schemeClr val="tx2"/>
            </a:solidFill>
            <a:ln w="38100" cap="flat" cmpd="sng" algn="ctr">
              <a:solidFill>
                <a:srgbClr val="FFD73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144">
              <a:extLst>
                <a:ext uri="{FF2B5EF4-FFF2-40B4-BE49-F238E27FC236}">
                  <a16:creationId xmlns:a16="http://schemas.microsoft.com/office/drawing/2014/main" id="{D40B12F5-A83E-8D4C-33D0-88F8A65188E7}"/>
                </a:ext>
              </a:extLst>
            </p:cNvPr>
            <p:cNvCxnSpPr/>
            <p:nvPr/>
          </p:nvCxnSpPr>
          <p:spPr bwMode="auto">
            <a:xfrm>
              <a:off x="5940803" y="6291536"/>
              <a:ext cx="372362" cy="0"/>
            </a:xfrm>
            <a:prstGeom prst="line">
              <a:avLst/>
            </a:prstGeom>
            <a:solidFill>
              <a:schemeClr val="tx2"/>
            </a:solidFill>
            <a:ln w="38100" cap="flat" cmpd="sng" algn="ctr">
              <a:solidFill>
                <a:srgbClr val="009999"/>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 name="Gruppieren 9">
              <a:extLst>
                <a:ext uri="{FF2B5EF4-FFF2-40B4-BE49-F238E27FC236}">
                  <a16:creationId xmlns:a16="http://schemas.microsoft.com/office/drawing/2014/main" id="{EBB874B7-FF83-EB37-5A41-B3452F2E92AD}"/>
                </a:ext>
              </a:extLst>
            </p:cNvPr>
            <p:cNvGrpSpPr/>
            <p:nvPr/>
          </p:nvGrpSpPr>
          <p:grpSpPr>
            <a:xfrm>
              <a:off x="7150604" y="6291580"/>
              <a:ext cx="372362" cy="1065"/>
              <a:chOff x="4571905" y="6637598"/>
              <a:chExt cx="372362" cy="1065"/>
            </a:xfrm>
          </p:grpSpPr>
          <p:cxnSp>
            <p:nvCxnSpPr>
              <p:cNvPr id="12" name="Gerade Verbindung 145">
                <a:extLst>
                  <a:ext uri="{FF2B5EF4-FFF2-40B4-BE49-F238E27FC236}">
                    <a16:creationId xmlns:a16="http://schemas.microsoft.com/office/drawing/2014/main" id="{0DA7D833-DC07-9FCE-832E-AEAF1DC391B3}"/>
                  </a:ext>
                </a:extLst>
              </p:cNvPr>
              <p:cNvCxnSpPr/>
              <p:nvPr/>
            </p:nvCxnSpPr>
            <p:spPr bwMode="auto">
              <a:xfrm>
                <a:off x="4571905" y="6637598"/>
                <a:ext cx="372362" cy="0"/>
              </a:xfrm>
              <a:prstGeom prst="line">
                <a:avLst/>
              </a:prstGeom>
              <a:solidFill>
                <a:schemeClr val="tx2"/>
              </a:solidFill>
              <a:ln w="38100" cap="flat" cmpd="sng" algn="ctr">
                <a:solidFill>
                  <a:srgbClr val="FFD73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Gerade Verbindung 146">
                <a:extLst>
                  <a:ext uri="{FF2B5EF4-FFF2-40B4-BE49-F238E27FC236}">
                    <a16:creationId xmlns:a16="http://schemas.microsoft.com/office/drawing/2014/main" id="{73FD8CC2-E5BF-2B7B-7F59-2B188603C963}"/>
                  </a:ext>
                </a:extLst>
              </p:cNvPr>
              <p:cNvCxnSpPr/>
              <p:nvPr/>
            </p:nvCxnSpPr>
            <p:spPr bwMode="auto">
              <a:xfrm>
                <a:off x="4571905" y="6638663"/>
                <a:ext cx="372362" cy="0"/>
              </a:xfrm>
              <a:prstGeom prst="line">
                <a:avLst/>
              </a:prstGeom>
              <a:solidFill>
                <a:schemeClr val="tx2"/>
              </a:solidFill>
              <a:ln w="38100" cap="flat" cmpd="sng" algn="ctr">
                <a:solidFill>
                  <a:srgbClr val="009999"/>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pic>
        <p:nvPicPr>
          <p:cNvPr id="14" name="Grafik 148">
            <a:extLst>
              <a:ext uri="{FF2B5EF4-FFF2-40B4-BE49-F238E27FC236}">
                <a16:creationId xmlns:a16="http://schemas.microsoft.com/office/drawing/2014/main" id="{E920EF23-F896-DE5F-673D-2B5B9BCEE925}"/>
              </a:ext>
            </a:extLst>
          </p:cNvPr>
          <p:cNvPicPr>
            <a:picLocks noChangeAspect="1"/>
          </p:cNvPicPr>
          <p:nvPr/>
        </p:nvPicPr>
        <p:blipFill>
          <a:blip r:embed="rId6"/>
          <a:stretch>
            <a:fillRect/>
          </a:stretch>
        </p:blipFill>
        <p:spPr>
          <a:xfrm>
            <a:off x="4049717" y="3855723"/>
            <a:ext cx="617211" cy="113449"/>
          </a:xfrm>
          <a:prstGeom prst="rect">
            <a:avLst/>
          </a:prstGeom>
        </p:spPr>
      </p:pic>
      <p:sp>
        <p:nvSpPr>
          <p:cNvPr id="15" name="Rechteck 7">
            <a:extLst>
              <a:ext uri="{FF2B5EF4-FFF2-40B4-BE49-F238E27FC236}">
                <a16:creationId xmlns:a16="http://schemas.microsoft.com/office/drawing/2014/main" id="{83234D05-56B3-2F99-0CA9-DD382E79C205}"/>
              </a:ext>
            </a:extLst>
          </p:cNvPr>
          <p:cNvSpPr/>
          <p:nvPr/>
        </p:nvSpPr>
        <p:spPr bwMode="auto">
          <a:xfrm>
            <a:off x="250833" y="4405017"/>
            <a:ext cx="8626467" cy="334886"/>
          </a:xfrm>
          <a:prstGeom prst="rect">
            <a:avLst/>
          </a:prstGeom>
          <a:solidFill>
            <a:schemeClr val="accent1">
              <a:lumMod val="60000"/>
              <a:lumOff val="40000"/>
            </a:schemeClr>
          </a:solidFill>
          <a:ln w="9525" algn="ctr">
            <a:noFill/>
            <a:miter lim="800000"/>
            <a:headEnd/>
            <a:tailEnd/>
          </a:ln>
          <a:effectLst/>
        </p:spPr>
        <p:txBody>
          <a:bodyPr wrap="square" lIns="108000" tIns="54000" rIns="108000" bIns="54000">
            <a:spAutoFit/>
          </a:bodyPr>
          <a:lstStyle/>
          <a:p>
            <a:pPr algn="ctr">
              <a:lnSpc>
                <a:spcPct val="110000"/>
              </a:lnSpc>
              <a:spcBef>
                <a:spcPts val="0"/>
              </a:spcBef>
            </a:pPr>
            <a:r>
              <a:rPr lang="en-US" b="1">
                <a:solidFill>
                  <a:schemeClr val="tx1"/>
                </a:solidFill>
              </a:rPr>
              <a:t>Vertical communication and simple line integration</a:t>
            </a:r>
          </a:p>
        </p:txBody>
      </p:sp>
    </p:spTree>
    <p:extLst>
      <p:ext uri="{BB962C8B-B14F-4D97-AF65-F5344CB8AC3E}">
        <p14:creationId xmlns:p14="http://schemas.microsoft.com/office/powerpoint/2010/main" val="2398090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1.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2.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3.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4.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oE9rwC70kSa73ddrk1H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uah1x7Z4Umgr809J7qllQ"/>
</p:tagLst>
</file>

<file path=ppt/tags/tag17.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ags/tag18.xml><?xml version="1.0" encoding="utf-8"?>
<p:tagLst xmlns:a="http://schemas.openxmlformats.org/drawingml/2006/main" xmlns:r="http://schemas.openxmlformats.org/officeDocument/2006/relationships" xmlns:p="http://schemas.openxmlformats.org/presentationml/2006/main">
  <p:tag name="MIO_EK" val="199878"/>
  <p:tag name="MIO_GUID" val="aea185c4-5e91-4687-bf12-48e97cc8385b"/>
  <p:tag name="MIO_UPDATE" val="True"/>
  <p:tag name="MIO_VERSION" val="29.01.2015 10:16:51"/>
  <p:tag name="MIO_DBID" val="598A5C07-C27D-430B-A8FC-FA667BE665A4"/>
  <p:tag name="MIO_LASTDOWNLOADED" val="23.03.2016 11:28:12"/>
  <p:tag name="MIO_OBJECTNAME" val="Product_SIMATIC-S7-1500"/>
  <p:tag name="MIO_LASTEDITORNAME" val="Thomas Rubach"/>
</p:tagLst>
</file>

<file path=ppt/tags/tag2.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3.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4.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5.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6.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7.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8.xml><?xml version="1.0" encoding="utf-8"?>
<p:tagLst xmlns:a="http://schemas.openxmlformats.org/drawingml/2006/main" xmlns:r="http://schemas.openxmlformats.org/officeDocument/2006/relationships" xmlns:p="http://schemas.openxmlformats.org/presentationml/2006/main">
  <p:tag name="MIO_EK" val="199879"/>
  <p:tag name="MIO_GUID" val="a3e3862b-e2fd-4161-a663-572d98a4d530"/>
  <p:tag name="MIO_UPDATE" val="True"/>
  <p:tag name="MIO_VERSION" val="29.01.2015 10:18:20"/>
  <p:tag name="MIO_DBID" val="598A5C07-C27D-430B-A8FC-FA667BE665A4"/>
  <p:tag name="MIO_LASTDOWNLOADED" val="13.10.2016 12:54:22"/>
  <p:tag name="MIO_OBJECTNAME" val="Product_SIMATIC-S7-1500-Control-Unit"/>
  <p:tag name="MIO_LASTEDITORNAME" val="Thomas Rubach"/>
</p:tagLst>
</file>

<file path=ppt/tags/tag9.xml><?xml version="1.0" encoding="utf-8"?>
<p:tagLst xmlns:a="http://schemas.openxmlformats.org/drawingml/2006/main" xmlns:r="http://schemas.openxmlformats.org/officeDocument/2006/relationships" xmlns:p="http://schemas.openxmlformats.org/presentationml/2006/main">
  <p:tag name="MIO_EK" val="199743"/>
  <p:tag name="MIO_GUID" val="02f5503e-8426-4a83-bd68-66f6aa0a7f00"/>
  <p:tag name="MIO_UPDATE" val="True"/>
  <p:tag name="MIO_VERSION" val="29.01.2015 09:42:55"/>
  <p:tag name="MIO_DBID" val="598A5C07-C27D-430B-A8FC-FA667BE665A4"/>
  <p:tag name="MIO_LASTDOWNLOADED" val="13.10.2016 12:52:23"/>
  <p:tag name="MIO_OBJECTNAME" val="General_Computer_Laptop"/>
  <p:tag name="MIO_LASTEDITORNAME" val="Thomas Rubach"/>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I_final_International">
  <a:themeElements>
    <a:clrScheme name="Profibus Nutzerorganisation">
      <a:dk1>
        <a:srgbClr val="000000"/>
      </a:dk1>
      <a:lt1>
        <a:sysClr val="window" lastClr="FFFFFF"/>
      </a:lt1>
      <a:dk2>
        <a:srgbClr val="44546A"/>
      </a:dk2>
      <a:lt2>
        <a:srgbClr val="E7E6E6"/>
      </a:lt2>
      <a:accent1>
        <a:srgbClr val="2CA67B"/>
      </a:accent1>
      <a:accent2>
        <a:srgbClr val="525765"/>
      </a:accent2>
      <a:accent3>
        <a:srgbClr val="0064AD"/>
      </a:accent3>
      <a:accent4>
        <a:srgbClr val="E2001A"/>
      </a:accent4>
      <a:accent5>
        <a:srgbClr val="FFDD0D"/>
      </a:accent5>
      <a:accent6>
        <a:srgbClr val="333333"/>
      </a:accent6>
      <a:hlink>
        <a:srgbClr val="0563C1"/>
      </a:hlink>
      <a:folHlink>
        <a:srgbClr val="954F72"/>
      </a:folHlink>
    </a:clrScheme>
    <a:fontScheme name="Profibus Nutzerorganisation">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72800" indent="-172800" algn="l">
          <a:spcBef>
            <a:spcPts val="300"/>
          </a:spcBef>
          <a:spcAft>
            <a:spcPts val="300"/>
          </a:spcAft>
          <a:buFontTx/>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F4AFB500AA2458770194D1FEA7740" ma:contentTypeVersion="11" ma:contentTypeDescription="Create a new document." ma:contentTypeScope="" ma:versionID="00c40767c8fda6ac08cbdb3d37e8119e">
  <xsd:schema xmlns:xsd="http://www.w3.org/2001/XMLSchema" xmlns:xs="http://www.w3.org/2001/XMLSchema" xmlns:p="http://schemas.microsoft.com/office/2006/metadata/properties" xmlns:ns2="58ab9311-7046-4bb7-974b-6fe91988ac0c" xmlns:ns3="3c75805d-aee7-4d71-a9b1-7853ef470bef" targetNamespace="http://schemas.microsoft.com/office/2006/metadata/properties" ma:root="true" ma:fieldsID="30f6fc4f9e519404c803ef2c8fd63e48" ns2:_="" ns3:_="">
    <xsd:import namespace="58ab9311-7046-4bb7-974b-6fe91988ac0c"/>
    <xsd:import namespace="3c75805d-aee7-4d71-a9b1-7853ef470b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ab9311-7046-4bb7-974b-6fe91988ac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5f81d0-cc8c-4396-a01c-a18c79d9454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5805d-aee7-4d71-a9b1-7853ef470be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84abc7b-8bba-43bc-bb9f-a1ac91a9ad51}" ma:internalName="TaxCatchAll" ma:showField="CatchAllData" ma:web="3c75805d-aee7-4d71-a9b1-7853ef470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ab9311-7046-4bb7-974b-6fe91988ac0c">
      <Terms xmlns="http://schemas.microsoft.com/office/infopath/2007/PartnerControls"/>
    </lcf76f155ced4ddcb4097134ff3c332f>
    <TaxCatchAll xmlns="3c75805d-aee7-4d71-a9b1-7853ef470bef" xsi:nil="true"/>
    <MediaLengthInSeconds xmlns="58ab9311-7046-4bb7-974b-6fe91988ac0c" xsi:nil="true"/>
  </documentManagement>
</p:properties>
</file>

<file path=customXml/itemProps1.xml><?xml version="1.0" encoding="utf-8"?>
<ds:datastoreItem xmlns:ds="http://schemas.openxmlformats.org/officeDocument/2006/customXml" ds:itemID="{F0E86318-B21C-472B-82C6-EAEF4BFF621C}"/>
</file>

<file path=customXml/itemProps2.xml><?xml version="1.0" encoding="utf-8"?>
<ds:datastoreItem xmlns:ds="http://schemas.openxmlformats.org/officeDocument/2006/customXml" ds:itemID="{0F5C9D22-F73A-4529-B049-B9427A872254}"/>
</file>

<file path=customXml/itemProps3.xml><?xml version="1.0" encoding="utf-8"?>
<ds:datastoreItem xmlns:ds="http://schemas.openxmlformats.org/officeDocument/2006/customXml" ds:itemID="{EDB81817-7319-4888-A84A-C683625F426F}"/>
</file>

<file path=docProps/app.xml><?xml version="1.0" encoding="utf-8"?>
<Properties xmlns="http://schemas.openxmlformats.org/officeDocument/2006/extended-properties" xmlns:vt="http://schemas.openxmlformats.org/officeDocument/2006/docPropsVTypes">
  <Template>PI_final_International</Template>
  <TotalTime>190</TotalTime>
  <Words>786</Words>
  <Application>Microsoft Office PowerPoint</Application>
  <PresentationFormat>On-screen Show (16:9)</PresentationFormat>
  <Paragraphs>202</Paragraphs>
  <Slides>14</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Siemens Sans</vt:lpstr>
      <vt:lpstr>Wingdings</vt:lpstr>
      <vt:lpstr>PI_final_International</vt:lpstr>
      <vt:lpstr>think-cell Folie</vt:lpstr>
      <vt:lpstr>OPC UA &amp; OPC UA Security</vt:lpstr>
      <vt:lpstr>Agenda</vt:lpstr>
      <vt:lpstr>What is OPC &amp; OPC UA?</vt:lpstr>
      <vt:lpstr>Who is involved?</vt:lpstr>
      <vt:lpstr>Which systems interact with OPC?</vt:lpstr>
      <vt:lpstr>What can we do with it? OPC UA - Range of functions</vt:lpstr>
      <vt:lpstr>OPC UA and Profinet Working Together</vt:lpstr>
      <vt:lpstr>OPC UA and Profinet in Automation</vt:lpstr>
      <vt:lpstr>OPC UA and Profinet in the same Network</vt:lpstr>
      <vt:lpstr>Engineering and User Benefits</vt:lpstr>
      <vt:lpstr>OPC UA and Profinet Manufacturing concept</vt:lpstr>
      <vt:lpstr>How to keep it Secure</vt:lpstr>
      <vt:lpstr>Over to Pavel for a demonstration...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Maria Müller</dc:creator>
  <cp:lastModifiedBy>Dave Tomlin</cp:lastModifiedBy>
  <cp:revision>12</cp:revision>
  <dcterms:created xsi:type="dcterms:W3CDTF">2021-03-16T11:28:01Z</dcterms:created>
  <dcterms:modified xsi:type="dcterms:W3CDTF">2023-06-22T11:15:41Z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0x010100BDAF4AFB500AA2458770194D1FEA7740</vt:lpwstr>
  </property>
  <property fmtid="{D5CDD505-2E9C-101B-9397-08002B2CF9AE}" pid="3" name="Order">
    <vt:r8>2200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